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56" r:id="rId2"/>
    <p:sldId id="258" r:id="rId3"/>
    <p:sldId id="261" r:id="rId4"/>
    <p:sldId id="275" r:id="rId5"/>
    <p:sldId id="274" r:id="rId6"/>
    <p:sldId id="260" r:id="rId7"/>
    <p:sldId id="262" r:id="rId8"/>
    <p:sldId id="271" r:id="rId9"/>
    <p:sldId id="259" r:id="rId10"/>
    <p:sldId id="267" r:id="rId11"/>
    <p:sldId id="268" r:id="rId12"/>
    <p:sldId id="269" r:id="rId13"/>
    <p:sldId id="263" r:id="rId14"/>
    <p:sldId id="264" r:id="rId15"/>
    <p:sldId id="272" r:id="rId16"/>
    <p:sldId id="273" r:id="rId17"/>
    <p:sldId id="276" r:id="rId18"/>
    <p:sldId id="277" r:id="rId19"/>
    <p:sldId id="278" r:id="rId20"/>
    <p:sldId id="279" r:id="rId21"/>
    <p:sldId id="280" r:id="rId22"/>
    <p:sldId id="281" r:id="rId23"/>
    <p:sldId id="282" r:id="rId24"/>
    <p:sldId id="266" r:id="rId25"/>
    <p:sldId id="257" r:id="rId26"/>
    <p:sldId id="283" r:id="rId27"/>
    <p:sldId id="270" r:id="rId28"/>
    <p:sldId id="284" r:id="rId29"/>
    <p:sldId id="286" r:id="rId30"/>
    <p:sldId id="285"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C00E0E7-69C2-437F-877B-242B360B5D3B}">
          <p14:sldIdLst>
            <p14:sldId id="256"/>
            <p14:sldId id="258"/>
            <p14:sldId id="261"/>
            <p14:sldId id="275"/>
            <p14:sldId id="274"/>
            <p14:sldId id="260"/>
            <p14:sldId id="262"/>
            <p14:sldId id="271"/>
            <p14:sldId id="259"/>
            <p14:sldId id="267"/>
            <p14:sldId id="268"/>
            <p14:sldId id="269"/>
            <p14:sldId id="263"/>
            <p14:sldId id="264"/>
            <p14:sldId id="272"/>
            <p14:sldId id="273"/>
            <p14:sldId id="276"/>
            <p14:sldId id="277"/>
            <p14:sldId id="278"/>
            <p14:sldId id="279"/>
            <p14:sldId id="280"/>
            <p14:sldId id="281"/>
            <p14:sldId id="282"/>
            <p14:sldId id="266"/>
            <p14:sldId id="257"/>
            <p14:sldId id="283"/>
            <p14:sldId id="270"/>
            <p14:sldId id="284"/>
            <p14:sldId id="286"/>
            <p14:sldId id="28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9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9" d="100"/>
          <a:sy n="89" d="100"/>
        </p:scale>
        <p:origin x="329" y="-1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280D532-2918-4125-ADAD-AFF727BE6775}" type="doc">
      <dgm:prSet loTypeId="urn:microsoft.com/office/officeart/2005/8/layout/hList7" loCatId="list" qsTypeId="urn:microsoft.com/office/officeart/2005/8/quickstyle/simple1" qsCatId="simple" csTypeId="urn:microsoft.com/office/officeart/2005/8/colors/colorful1" csCatId="colorful" phldr="1"/>
      <dgm:spPr/>
    </dgm:pt>
    <dgm:pt modelId="{D0FA6F55-AEF6-4456-AF7C-52DB70CC396D}">
      <dgm:prSet phldrT="[Text]"/>
      <dgm:spPr/>
      <dgm:t>
        <a:bodyPr/>
        <a:lstStyle/>
        <a:p>
          <a:r>
            <a:rPr lang="en-IN" dirty="0" smtClean="0"/>
            <a:t>Edge Colouring</a:t>
          </a:r>
          <a:endParaRPr lang="en-IN" dirty="0"/>
        </a:p>
      </dgm:t>
    </dgm:pt>
    <dgm:pt modelId="{93137966-BEB7-4C27-9D3C-7A1AFA61B4AE}" type="parTrans" cxnId="{F1C9AEBB-5E26-4ACC-BCF8-0C9E44183F2F}">
      <dgm:prSet/>
      <dgm:spPr/>
      <dgm:t>
        <a:bodyPr/>
        <a:lstStyle/>
        <a:p>
          <a:endParaRPr lang="en-IN"/>
        </a:p>
      </dgm:t>
    </dgm:pt>
    <dgm:pt modelId="{1C0BA1FE-4149-445F-A588-7FD082C01214}" type="sibTrans" cxnId="{F1C9AEBB-5E26-4ACC-BCF8-0C9E44183F2F}">
      <dgm:prSet/>
      <dgm:spPr/>
      <dgm:t>
        <a:bodyPr/>
        <a:lstStyle/>
        <a:p>
          <a:endParaRPr lang="en-IN"/>
        </a:p>
      </dgm:t>
    </dgm:pt>
    <dgm:pt modelId="{C1E1B369-A696-4F79-ACC5-42EBBC915598}">
      <dgm:prSet phldrT="[Text]"/>
      <dgm:spPr/>
      <dgm:t>
        <a:bodyPr/>
        <a:lstStyle/>
        <a:p>
          <a:r>
            <a:rPr lang="en-IN" dirty="0" smtClean="0"/>
            <a:t>Face colouring</a:t>
          </a:r>
          <a:endParaRPr lang="en-IN" dirty="0"/>
        </a:p>
      </dgm:t>
    </dgm:pt>
    <dgm:pt modelId="{6C1F6C80-F36C-48CB-BE98-39409DD11A6A}" type="parTrans" cxnId="{3733ED8D-628A-4931-A2A4-CFFE63A4B0DE}">
      <dgm:prSet/>
      <dgm:spPr/>
      <dgm:t>
        <a:bodyPr/>
        <a:lstStyle/>
        <a:p>
          <a:endParaRPr lang="en-IN"/>
        </a:p>
      </dgm:t>
    </dgm:pt>
    <dgm:pt modelId="{327791D9-4543-4DE7-8270-9930D248C40E}" type="sibTrans" cxnId="{3733ED8D-628A-4931-A2A4-CFFE63A4B0DE}">
      <dgm:prSet/>
      <dgm:spPr/>
      <dgm:t>
        <a:bodyPr/>
        <a:lstStyle/>
        <a:p>
          <a:endParaRPr lang="en-IN"/>
        </a:p>
      </dgm:t>
    </dgm:pt>
    <dgm:pt modelId="{FA5CD9CA-6C88-4B3B-9E16-6B83A6068916}">
      <dgm:prSet phldrT="[Text]"/>
      <dgm:spPr/>
      <dgm:t>
        <a:bodyPr/>
        <a:lstStyle/>
        <a:p>
          <a:r>
            <a:rPr lang="en-IN" dirty="0" smtClean="0"/>
            <a:t>Vertex Colouring</a:t>
          </a:r>
          <a:endParaRPr lang="en-IN" dirty="0"/>
        </a:p>
      </dgm:t>
    </dgm:pt>
    <dgm:pt modelId="{EC2F8476-CC4F-498D-BBA9-BDCB7F860BDD}" type="parTrans" cxnId="{EB4CADCA-7634-41A9-8175-0809C5421CA9}">
      <dgm:prSet/>
      <dgm:spPr/>
      <dgm:t>
        <a:bodyPr/>
        <a:lstStyle/>
        <a:p>
          <a:endParaRPr lang="en-IN"/>
        </a:p>
      </dgm:t>
    </dgm:pt>
    <dgm:pt modelId="{B4FF3A93-AA5F-46F9-A4E3-7A74DF6BC53A}" type="sibTrans" cxnId="{EB4CADCA-7634-41A9-8175-0809C5421CA9}">
      <dgm:prSet/>
      <dgm:spPr/>
      <dgm:t>
        <a:bodyPr/>
        <a:lstStyle/>
        <a:p>
          <a:endParaRPr lang="en-IN"/>
        </a:p>
      </dgm:t>
    </dgm:pt>
    <dgm:pt modelId="{011CE97A-E651-4F05-84A6-704A6BB762C3}" type="pres">
      <dgm:prSet presAssocID="{4280D532-2918-4125-ADAD-AFF727BE6775}" presName="Name0" presStyleCnt="0">
        <dgm:presLayoutVars>
          <dgm:dir/>
          <dgm:resizeHandles val="exact"/>
        </dgm:presLayoutVars>
      </dgm:prSet>
      <dgm:spPr/>
    </dgm:pt>
    <dgm:pt modelId="{F6E12DCE-1AE0-423B-B413-72892AFAC9DA}" type="pres">
      <dgm:prSet presAssocID="{4280D532-2918-4125-ADAD-AFF727BE6775}" presName="fgShape" presStyleLbl="fgShp" presStyleIdx="0" presStyleCnt="1"/>
      <dgm:spPr/>
    </dgm:pt>
    <dgm:pt modelId="{694BD8A3-BEA6-47EB-A704-99AD698B5B27}" type="pres">
      <dgm:prSet presAssocID="{4280D532-2918-4125-ADAD-AFF727BE6775}" presName="linComp" presStyleCnt="0"/>
      <dgm:spPr/>
    </dgm:pt>
    <dgm:pt modelId="{E1303208-FBC9-438B-982A-2DCA8E157682}" type="pres">
      <dgm:prSet presAssocID="{D0FA6F55-AEF6-4456-AF7C-52DB70CC396D}" presName="compNode" presStyleCnt="0"/>
      <dgm:spPr/>
    </dgm:pt>
    <dgm:pt modelId="{3BD2EC01-88E9-402E-90BC-B7777B94E1FC}" type="pres">
      <dgm:prSet presAssocID="{D0FA6F55-AEF6-4456-AF7C-52DB70CC396D}" presName="bkgdShape" presStyleLbl="node1" presStyleIdx="0" presStyleCnt="3"/>
      <dgm:spPr/>
      <dgm:t>
        <a:bodyPr/>
        <a:lstStyle/>
        <a:p>
          <a:endParaRPr lang="en-IN"/>
        </a:p>
      </dgm:t>
    </dgm:pt>
    <dgm:pt modelId="{C5F87ABF-BBE2-4E4E-8973-DB09C1827D08}" type="pres">
      <dgm:prSet presAssocID="{D0FA6F55-AEF6-4456-AF7C-52DB70CC396D}" presName="nodeTx" presStyleLbl="node1" presStyleIdx="0" presStyleCnt="3">
        <dgm:presLayoutVars>
          <dgm:bulletEnabled val="1"/>
        </dgm:presLayoutVars>
      </dgm:prSet>
      <dgm:spPr/>
      <dgm:t>
        <a:bodyPr/>
        <a:lstStyle/>
        <a:p>
          <a:endParaRPr lang="en-IN"/>
        </a:p>
      </dgm:t>
    </dgm:pt>
    <dgm:pt modelId="{2EE1DEED-AD78-43CA-92A9-B0A69242EAB3}" type="pres">
      <dgm:prSet presAssocID="{D0FA6F55-AEF6-4456-AF7C-52DB70CC396D}" presName="invisiNode" presStyleLbl="node1" presStyleIdx="0" presStyleCnt="3"/>
      <dgm:spPr/>
    </dgm:pt>
    <dgm:pt modelId="{9EEA0788-6071-4B83-AA21-5C4D960723A4}" type="pres">
      <dgm:prSet presAssocID="{D0FA6F55-AEF6-4456-AF7C-52DB70CC396D}" presName="imagNode" presStyleLbl="fgImgPlace1" presStyleIdx="0" presStyleCnt="3"/>
      <dgm:spPr/>
    </dgm:pt>
    <dgm:pt modelId="{B4E2927A-80A2-4506-B85A-CC3D15B3E64A}" type="pres">
      <dgm:prSet presAssocID="{1C0BA1FE-4149-445F-A588-7FD082C01214}" presName="sibTrans" presStyleLbl="sibTrans2D1" presStyleIdx="0" presStyleCnt="0"/>
      <dgm:spPr/>
      <dgm:t>
        <a:bodyPr/>
        <a:lstStyle/>
        <a:p>
          <a:endParaRPr lang="en-IN"/>
        </a:p>
      </dgm:t>
    </dgm:pt>
    <dgm:pt modelId="{5D4877BD-93D9-4BF6-8D7A-E1C1DC2D3408}" type="pres">
      <dgm:prSet presAssocID="{C1E1B369-A696-4F79-ACC5-42EBBC915598}" presName="compNode" presStyleCnt="0"/>
      <dgm:spPr/>
    </dgm:pt>
    <dgm:pt modelId="{E420083E-578A-4363-9C0C-85514026CBD6}" type="pres">
      <dgm:prSet presAssocID="{C1E1B369-A696-4F79-ACC5-42EBBC915598}" presName="bkgdShape" presStyleLbl="node1" presStyleIdx="1" presStyleCnt="3"/>
      <dgm:spPr/>
      <dgm:t>
        <a:bodyPr/>
        <a:lstStyle/>
        <a:p>
          <a:endParaRPr lang="en-IN"/>
        </a:p>
      </dgm:t>
    </dgm:pt>
    <dgm:pt modelId="{4B03040C-09B7-4DA0-A8F9-EED127F98895}" type="pres">
      <dgm:prSet presAssocID="{C1E1B369-A696-4F79-ACC5-42EBBC915598}" presName="nodeTx" presStyleLbl="node1" presStyleIdx="1" presStyleCnt="3">
        <dgm:presLayoutVars>
          <dgm:bulletEnabled val="1"/>
        </dgm:presLayoutVars>
      </dgm:prSet>
      <dgm:spPr/>
      <dgm:t>
        <a:bodyPr/>
        <a:lstStyle/>
        <a:p>
          <a:endParaRPr lang="en-IN"/>
        </a:p>
      </dgm:t>
    </dgm:pt>
    <dgm:pt modelId="{D713770E-51C0-4561-B4A0-F5AB72AA9693}" type="pres">
      <dgm:prSet presAssocID="{C1E1B369-A696-4F79-ACC5-42EBBC915598}" presName="invisiNode" presStyleLbl="node1" presStyleIdx="1" presStyleCnt="3"/>
      <dgm:spPr/>
    </dgm:pt>
    <dgm:pt modelId="{83C3CF02-5F53-446E-8813-351E898D81AF}" type="pres">
      <dgm:prSet presAssocID="{C1E1B369-A696-4F79-ACC5-42EBBC915598}" presName="imagNode" presStyleLbl="fgImgPlace1" presStyleIdx="1" presStyleCnt="3"/>
      <dgm:spPr/>
    </dgm:pt>
    <dgm:pt modelId="{5548A3D1-2F61-4B4D-AD6B-F866B81DA99D}" type="pres">
      <dgm:prSet presAssocID="{327791D9-4543-4DE7-8270-9930D248C40E}" presName="sibTrans" presStyleLbl="sibTrans2D1" presStyleIdx="0" presStyleCnt="0"/>
      <dgm:spPr/>
      <dgm:t>
        <a:bodyPr/>
        <a:lstStyle/>
        <a:p>
          <a:endParaRPr lang="en-IN"/>
        </a:p>
      </dgm:t>
    </dgm:pt>
    <dgm:pt modelId="{A8C4ABB8-A19A-4C0E-9F0F-177B9A50A962}" type="pres">
      <dgm:prSet presAssocID="{FA5CD9CA-6C88-4B3B-9E16-6B83A6068916}" presName="compNode" presStyleCnt="0"/>
      <dgm:spPr/>
    </dgm:pt>
    <dgm:pt modelId="{76A14527-4D1C-456E-AA46-E421CBDF0FB3}" type="pres">
      <dgm:prSet presAssocID="{FA5CD9CA-6C88-4B3B-9E16-6B83A6068916}" presName="bkgdShape" presStyleLbl="node1" presStyleIdx="2" presStyleCnt="3"/>
      <dgm:spPr/>
      <dgm:t>
        <a:bodyPr/>
        <a:lstStyle/>
        <a:p>
          <a:endParaRPr lang="en-IN"/>
        </a:p>
      </dgm:t>
    </dgm:pt>
    <dgm:pt modelId="{F1613AC2-DCEE-4B09-BD9A-E4A1A9658085}" type="pres">
      <dgm:prSet presAssocID="{FA5CD9CA-6C88-4B3B-9E16-6B83A6068916}" presName="nodeTx" presStyleLbl="node1" presStyleIdx="2" presStyleCnt="3">
        <dgm:presLayoutVars>
          <dgm:bulletEnabled val="1"/>
        </dgm:presLayoutVars>
      </dgm:prSet>
      <dgm:spPr/>
      <dgm:t>
        <a:bodyPr/>
        <a:lstStyle/>
        <a:p>
          <a:endParaRPr lang="en-IN"/>
        </a:p>
      </dgm:t>
    </dgm:pt>
    <dgm:pt modelId="{E265D5C7-36F0-4177-9EE6-659866BE2226}" type="pres">
      <dgm:prSet presAssocID="{FA5CD9CA-6C88-4B3B-9E16-6B83A6068916}" presName="invisiNode" presStyleLbl="node1" presStyleIdx="2" presStyleCnt="3"/>
      <dgm:spPr/>
    </dgm:pt>
    <dgm:pt modelId="{BE385747-FB32-49D1-9BCD-D32EFE18F4C2}" type="pres">
      <dgm:prSet presAssocID="{FA5CD9CA-6C88-4B3B-9E16-6B83A6068916}" presName="imagNode" presStyleLbl="fgImgPlace1" presStyleIdx="2" presStyleCnt="3"/>
      <dgm:spPr/>
    </dgm:pt>
  </dgm:ptLst>
  <dgm:cxnLst>
    <dgm:cxn modelId="{B882B81D-A420-4EB7-BC6C-C15D55930FD3}" type="presOf" srcId="{C1E1B369-A696-4F79-ACC5-42EBBC915598}" destId="{E420083E-578A-4363-9C0C-85514026CBD6}" srcOrd="0" destOrd="0" presId="urn:microsoft.com/office/officeart/2005/8/layout/hList7"/>
    <dgm:cxn modelId="{09131FA6-5392-4AE8-BE4F-94637BC36E04}" type="presOf" srcId="{FA5CD9CA-6C88-4B3B-9E16-6B83A6068916}" destId="{76A14527-4D1C-456E-AA46-E421CBDF0FB3}" srcOrd="0" destOrd="0" presId="urn:microsoft.com/office/officeart/2005/8/layout/hList7"/>
    <dgm:cxn modelId="{C80268FC-DB5A-4EAA-B890-8529559A8FB0}" type="presOf" srcId="{D0FA6F55-AEF6-4456-AF7C-52DB70CC396D}" destId="{C5F87ABF-BBE2-4E4E-8973-DB09C1827D08}" srcOrd="1" destOrd="0" presId="urn:microsoft.com/office/officeart/2005/8/layout/hList7"/>
    <dgm:cxn modelId="{EB4CADCA-7634-41A9-8175-0809C5421CA9}" srcId="{4280D532-2918-4125-ADAD-AFF727BE6775}" destId="{FA5CD9CA-6C88-4B3B-9E16-6B83A6068916}" srcOrd="2" destOrd="0" parTransId="{EC2F8476-CC4F-498D-BBA9-BDCB7F860BDD}" sibTransId="{B4FF3A93-AA5F-46F9-A4E3-7A74DF6BC53A}"/>
    <dgm:cxn modelId="{F1C9AEBB-5E26-4ACC-BCF8-0C9E44183F2F}" srcId="{4280D532-2918-4125-ADAD-AFF727BE6775}" destId="{D0FA6F55-AEF6-4456-AF7C-52DB70CC396D}" srcOrd="0" destOrd="0" parTransId="{93137966-BEB7-4C27-9D3C-7A1AFA61B4AE}" sibTransId="{1C0BA1FE-4149-445F-A588-7FD082C01214}"/>
    <dgm:cxn modelId="{93D2B9C4-57F9-4119-83ED-4DBEBC8806A8}" type="presOf" srcId="{4280D532-2918-4125-ADAD-AFF727BE6775}" destId="{011CE97A-E651-4F05-84A6-704A6BB762C3}" srcOrd="0" destOrd="0" presId="urn:microsoft.com/office/officeart/2005/8/layout/hList7"/>
    <dgm:cxn modelId="{2B8D071E-E2B7-4C01-BAA8-C467B348E155}" type="presOf" srcId="{D0FA6F55-AEF6-4456-AF7C-52DB70CC396D}" destId="{3BD2EC01-88E9-402E-90BC-B7777B94E1FC}" srcOrd="0" destOrd="0" presId="urn:microsoft.com/office/officeart/2005/8/layout/hList7"/>
    <dgm:cxn modelId="{C3B7B591-A699-4921-A1F0-BC04A7F1F4C2}" type="presOf" srcId="{FA5CD9CA-6C88-4B3B-9E16-6B83A6068916}" destId="{F1613AC2-DCEE-4B09-BD9A-E4A1A9658085}" srcOrd="1" destOrd="0" presId="urn:microsoft.com/office/officeart/2005/8/layout/hList7"/>
    <dgm:cxn modelId="{AB4B1FB3-FBD2-47A5-951C-32BA1F91F918}" type="presOf" srcId="{C1E1B369-A696-4F79-ACC5-42EBBC915598}" destId="{4B03040C-09B7-4DA0-A8F9-EED127F98895}" srcOrd="1" destOrd="0" presId="urn:microsoft.com/office/officeart/2005/8/layout/hList7"/>
    <dgm:cxn modelId="{EBFBD8DA-B20C-49AE-9691-D65F097A9D91}" type="presOf" srcId="{327791D9-4543-4DE7-8270-9930D248C40E}" destId="{5548A3D1-2F61-4B4D-AD6B-F866B81DA99D}" srcOrd="0" destOrd="0" presId="urn:microsoft.com/office/officeart/2005/8/layout/hList7"/>
    <dgm:cxn modelId="{1B671CEE-6857-4A77-8FB3-68D257A5A26A}" type="presOf" srcId="{1C0BA1FE-4149-445F-A588-7FD082C01214}" destId="{B4E2927A-80A2-4506-B85A-CC3D15B3E64A}" srcOrd="0" destOrd="0" presId="urn:microsoft.com/office/officeart/2005/8/layout/hList7"/>
    <dgm:cxn modelId="{3733ED8D-628A-4931-A2A4-CFFE63A4B0DE}" srcId="{4280D532-2918-4125-ADAD-AFF727BE6775}" destId="{C1E1B369-A696-4F79-ACC5-42EBBC915598}" srcOrd="1" destOrd="0" parTransId="{6C1F6C80-F36C-48CB-BE98-39409DD11A6A}" sibTransId="{327791D9-4543-4DE7-8270-9930D248C40E}"/>
    <dgm:cxn modelId="{69820B71-3B6E-457E-AA1D-C4EA890EFCF1}" type="presParOf" srcId="{011CE97A-E651-4F05-84A6-704A6BB762C3}" destId="{F6E12DCE-1AE0-423B-B413-72892AFAC9DA}" srcOrd="0" destOrd="0" presId="urn:microsoft.com/office/officeart/2005/8/layout/hList7"/>
    <dgm:cxn modelId="{3B441129-04B8-4720-BEBD-8C63973EF2E4}" type="presParOf" srcId="{011CE97A-E651-4F05-84A6-704A6BB762C3}" destId="{694BD8A3-BEA6-47EB-A704-99AD698B5B27}" srcOrd="1" destOrd="0" presId="urn:microsoft.com/office/officeart/2005/8/layout/hList7"/>
    <dgm:cxn modelId="{1FE13825-013B-4C51-A8BD-B0F19BC5B03D}" type="presParOf" srcId="{694BD8A3-BEA6-47EB-A704-99AD698B5B27}" destId="{E1303208-FBC9-438B-982A-2DCA8E157682}" srcOrd="0" destOrd="0" presId="urn:microsoft.com/office/officeart/2005/8/layout/hList7"/>
    <dgm:cxn modelId="{9B36F6EA-91E4-4AB9-9004-622DEAD55E9C}" type="presParOf" srcId="{E1303208-FBC9-438B-982A-2DCA8E157682}" destId="{3BD2EC01-88E9-402E-90BC-B7777B94E1FC}" srcOrd="0" destOrd="0" presId="urn:microsoft.com/office/officeart/2005/8/layout/hList7"/>
    <dgm:cxn modelId="{3432EA62-A57A-435A-932C-FFC3BEF81266}" type="presParOf" srcId="{E1303208-FBC9-438B-982A-2DCA8E157682}" destId="{C5F87ABF-BBE2-4E4E-8973-DB09C1827D08}" srcOrd="1" destOrd="0" presId="urn:microsoft.com/office/officeart/2005/8/layout/hList7"/>
    <dgm:cxn modelId="{8A7ED1C7-2A0E-4AF3-A033-5A5FBB33F18D}" type="presParOf" srcId="{E1303208-FBC9-438B-982A-2DCA8E157682}" destId="{2EE1DEED-AD78-43CA-92A9-B0A69242EAB3}" srcOrd="2" destOrd="0" presId="urn:microsoft.com/office/officeart/2005/8/layout/hList7"/>
    <dgm:cxn modelId="{74993552-DD3D-419A-8D47-5D49F8CDFEDF}" type="presParOf" srcId="{E1303208-FBC9-438B-982A-2DCA8E157682}" destId="{9EEA0788-6071-4B83-AA21-5C4D960723A4}" srcOrd="3" destOrd="0" presId="urn:microsoft.com/office/officeart/2005/8/layout/hList7"/>
    <dgm:cxn modelId="{39987E24-CE7E-4F93-B0B0-FC326B850771}" type="presParOf" srcId="{694BD8A3-BEA6-47EB-A704-99AD698B5B27}" destId="{B4E2927A-80A2-4506-B85A-CC3D15B3E64A}" srcOrd="1" destOrd="0" presId="urn:microsoft.com/office/officeart/2005/8/layout/hList7"/>
    <dgm:cxn modelId="{719380E0-8F06-4DCB-AD30-840878D2BE77}" type="presParOf" srcId="{694BD8A3-BEA6-47EB-A704-99AD698B5B27}" destId="{5D4877BD-93D9-4BF6-8D7A-E1C1DC2D3408}" srcOrd="2" destOrd="0" presId="urn:microsoft.com/office/officeart/2005/8/layout/hList7"/>
    <dgm:cxn modelId="{75702ECC-1C7B-4E73-A0CE-9FF5A7881176}" type="presParOf" srcId="{5D4877BD-93D9-4BF6-8D7A-E1C1DC2D3408}" destId="{E420083E-578A-4363-9C0C-85514026CBD6}" srcOrd="0" destOrd="0" presId="urn:microsoft.com/office/officeart/2005/8/layout/hList7"/>
    <dgm:cxn modelId="{93ED9C5E-3E65-4C90-A371-4F5D29175305}" type="presParOf" srcId="{5D4877BD-93D9-4BF6-8D7A-E1C1DC2D3408}" destId="{4B03040C-09B7-4DA0-A8F9-EED127F98895}" srcOrd="1" destOrd="0" presId="urn:microsoft.com/office/officeart/2005/8/layout/hList7"/>
    <dgm:cxn modelId="{960A38E8-B890-4F71-A510-49A76F2D3215}" type="presParOf" srcId="{5D4877BD-93D9-4BF6-8D7A-E1C1DC2D3408}" destId="{D713770E-51C0-4561-B4A0-F5AB72AA9693}" srcOrd="2" destOrd="0" presId="urn:microsoft.com/office/officeart/2005/8/layout/hList7"/>
    <dgm:cxn modelId="{BCFA10B0-811C-4942-82FB-066BFF871FF0}" type="presParOf" srcId="{5D4877BD-93D9-4BF6-8D7A-E1C1DC2D3408}" destId="{83C3CF02-5F53-446E-8813-351E898D81AF}" srcOrd="3" destOrd="0" presId="urn:microsoft.com/office/officeart/2005/8/layout/hList7"/>
    <dgm:cxn modelId="{FC64EB45-AF1E-42BF-832B-B663C0E19701}" type="presParOf" srcId="{694BD8A3-BEA6-47EB-A704-99AD698B5B27}" destId="{5548A3D1-2F61-4B4D-AD6B-F866B81DA99D}" srcOrd="3" destOrd="0" presId="urn:microsoft.com/office/officeart/2005/8/layout/hList7"/>
    <dgm:cxn modelId="{02C2A52E-6752-42E0-BE3C-C7086CB0A8D6}" type="presParOf" srcId="{694BD8A3-BEA6-47EB-A704-99AD698B5B27}" destId="{A8C4ABB8-A19A-4C0E-9F0F-177B9A50A962}" srcOrd="4" destOrd="0" presId="urn:microsoft.com/office/officeart/2005/8/layout/hList7"/>
    <dgm:cxn modelId="{3F3FB5D7-58F1-41B1-AAE1-7F8920645466}" type="presParOf" srcId="{A8C4ABB8-A19A-4C0E-9F0F-177B9A50A962}" destId="{76A14527-4D1C-456E-AA46-E421CBDF0FB3}" srcOrd="0" destOrd="0" presId="urn:microsoft.com/office/officeart/2005/8/layout/hList7"/>
    <dgm:cxn modelId="{AC80CFA3-AF6D-4AD2-A1A6-D3538DEF209E}" type="presParOf" srcId="{A8C4ABB8-A19A-4C0E-9F0F-177B9A50A962}" destId="{F1613AC2-DCEE-4B09-BD9A-E4A1A9658085}" srcOrd="1" destOrd="0" presId="urn:microsoft.com/office/officeart/2005/8/layout/hList7"/>
    <dgm:cxn modelId="{9294A844-31FF-4CFA-B7B5-9987D2C125EB}" type="presParOf" srcId="{A8C4ABB8-A19A-4C0E-9F0F-177B9A50A962}" destId="{E265D5C7-36F0-4177-9EE6-659866BE2226}" srcOrd="2" destOrd="0" presId="urn:microsoft.com/office/officeart/2005/8/layout/hList7"/>
    <dgm:cxn modelId="{0361F687-CEB1-4771-BB80-BA9F5B8D7DB8}" type="presParOf" srcId="{A8C4ABB8-A19A-4C0E-9F0F-177B9A50A962}" destId="{BE385747-FB32-49D1-9BCD-D32EFE18F4C2}" srcOrd="3" destOrd="0" presId="urn:microsoft.com/office/officeart/2005/8/layout/hList7"/>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BD2EC01-88E9-402E-90BC-B7777B94E1FC}">
      <dsp:nvSpPr>
        <dsp:cNvPr id="0" name=""/>
        <dsp:cNvSpPr/>
      </dsp:nvSpPr>
      <dsp:spPr>
        <a:xfrm>
          <a:off x="2024" y="0"/>
          <a:ext cx="3149511" cy="2918389"/>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Edge Colouring</a:t>
          </a:r>
          <a:endParaRPr lang="en-IN" sz="3100" kern="1200" dirty="0"/>
        </a:p>
      </dsp:txBody>
      <dsp:txXfrm>
        <a:off x="2024" y="1167355"/>
        <a:ext cx="3149511" cy="1167355"/>
      </dsp:txXfrm>
    </dsp:sp>
    <dsp:sp modelId="{9EEA0788-6071-4B83-AA21-5C4D960723A4}">
      <dsp:nvSpPr>
        <dsp:cNvPr id="0" name=""/>
        <dsp:cNvSpPr/>
      </dsp:nvSpPr>
      <dsp:spPr>
        <a:xfrm>
          <a:off x="1090868" y="175103"/>
          <a:ext cx="971823" cy="971823"/>
        </a:xfrm>
        <a:prstGeom prst="ellipse">
          <a:avLst/>
        </a:prstGeom>
        <a:solidFill>
          <a:schemeClr val="accent2">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20083E-578A-4363-9C0C-85514026CBD6}">
      <dsp:nvSpPr>
        <dsp:cNvPr id="0" name=""/>
        <dsp:cNvSpPr/>
      </dsp:nvSpPr>
      <dsp:spPr>
        <a:xfrm>
          <a:off x="3246021" y="0"/>
          <a:ext cx="3149511" cy="2918389"/>
        </a:xfrm>
        <a:prstGeom prst="roundRect">
          <a:avLst>
            <a:gd name="adj" fmla="val 10000"/>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Face colouring</a:t>
          </a:r>
          <a:endParaRPr lang="en-IN" sz="3100" kern="1200" dirty="0"/>
        </a:p>
      </dsp:txBody>
      <dsp:txXfrm>
        <a:off x="3246021" y="1167355"/>
        <a:ext cx="3149511" cy="1167355"/>
      </dsp:txXfrm>
    </dsp:sp>
    <dsp:sp modelId="{83C3CF02-5F53-446E-8813-351E898D81AF}">
      <dsp:nvSpPr>
        <dsp:cNvPr id="0" name=""/>
        <dsp:cNvSpPr/>
      </dsp:nvSpPr>
      <dsp:spPr>
        <a:xfrm>
          <a:off x="4334865" y="175103"/>
          <a:ext cx="971823" cy="971823"/>
        </a:xfrm>
        <a:prstGeom prst="ellipse">
          <a:avLst/>
        </a:prstGeom>
        <a:solidFill>
          <a:schemeClr val="accent3">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6A14527-4D1C-456E-AA46-E421CBDF0FB3}">
      <dsp:nvSpPr>
        <dsp:cNvPr id="0" name=""/>
        <dsp:cNvSpPr/>
      </dsp:nvSpPr>
      <dsp:spPr>
        <a:xfrm>
          <a:off x="6490018" y="0"/>
          <a:ext cx="3149511" cy="2918389"/>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0472" tIns="220472" rIns="220472" bIns="220472" numCol="1" spcCol="1270" anchor="ctr" anchorCtr="0">
          <a:noAutofit/>
        </a:bodyPr>
        <a:lstStyle/>
        <a:p>
          <a:pPr lvl="0" algn="ctr" defTabSz="1377950">
            <a:lnSpc>
              <a:spcPct val="90000"/>
            </a:lnSpc>
            <a:spcBef>
              <a:spcPct val="0"/>
            </a:spcBef>
            <a:spcAft>
              <a:spcPct val="35000"/>
            </a:spcAft>
          </a:pPr>
          <a:r>
            <a:rPr lang="en-IN" sz="3100" kern="1200" dirty="0" smtClean="0"/>
            <a:t>Vertex Colouring</a:t>
          </a:r>
          <a:endParaRPr lang="en-IN" sz="3100" kern="1200" dirty="0"/>
        </a:p>
      </dsp:txBody>
      <dsp:txXfrm>
        <a:off x="6490018" y="1167355"/>
        <a:ext cx="3149511" cy="1167355"/>
      </dsp:txXfrm>
    </dsp:sp>
    <dsp:sp modelId="{BE385747-FB32-49D1-9BCD-D32EFE18F4C2}">
      <dsp:nvSpPr>
        <dsp:cNvPr id="0" name=""/>
        <dsp:cNvSpPr/>
      </dsp:nvSpPr>
      <dsp:spPr>
        <a:xfrm>
          <a:off x="7578862" y="175103"/>
          <a:ext cx="971823" cy="971823"/>
        </a:xfrm>
        <a:prstGeom prst="ellipse">
          <a:avLst/>
        </a:prstGeom>
        <a:solidFill>
          <a:schemeClr val="accent4">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6E12DCE-1AE0-423B-B413-72892AFAC9DA}">
      <dsp:nvSpPr>
        <dsp:cNvPr id="0" name=""/>
        <dsp:cNvSpPr/>
      </dsp:nvSpPr>
      <dsp:spPr>
        <a:xfrm>
          <a:off x="385662" y="2334711"/>
          <a:ext cx="8870230" cy="437758"/>
        </a:xfrm>
        <a:prstGeom prst="leftRightArrow">
          <a:avLst/>
        </a:prstGeom>
        <a:solidFill>
          <a:schemeClr val="accent2">
            <a:tint val="4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BDCBE1-8479-47B4-BFD5-5B4CEE558A18}" type="datetimeFigureOut">
              <a:rPr lang="en-SG" smtClean="0"/>
              <a:t>31/10/2019</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50716B2-2F28-4178-9472-AF2D7EE939AD}" type="slidenum">
              <a:rPr lang="en-SG" smtClean="0"/>
              <a:t>‹#›</a:t>
            </a:fld>
            <a:endParaRPr lang="en-SG"/>
          </a:p>
        </p:txBody>
      </p:sp>
    </p:spTree>
    <p:extLst>
      <p:ext uri="{BB962C8B-B14F-4D97-AF65-F5344CB8AC3E}">
        <p14:creationId xmlns:p14="http://schemas.microsoft.com/office/powerpoint/2010/main" val="6712402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524000" y="3723505"/>
            <a:ext cx="9144000" cy="486033"/>
          </a:xfrm>
          <a:ln>
            <a:noFill/>
          </a:ln>
        </p:spPr>
        <p:txBody>
          <a:bodyPr anchor="b">
            <a:noAutofit/>
          </a:bodyPr>
          <a:lstStyle>
            <a:lvl1pPr algn="ctr">
              <a:defRPr sz="3200">
                <a:solidFill>
                  <a:schemeClr val="bg1">
                    <a:lumMod val="95000"/>
                  </a:schemeClr>
                </a:solidFill>
              </a:defRPr>
            </a:lvl1pPr>
          </a:lstStyle>
          <a:p>
            <a:r>
              <a:rPr lang="en-US" dirty="0" smtClean="0"/>
              <a:t>Click to edit Master title style</a:t>
            </a:r>
            <a:endParaRPr lang="en-SG" dirty="0"/>
          </a:p>
        </p:txBody>
      </p:sp>
      <p:sp>
        <p:nvSpPr>
          <p:cNvPr id="3" name="Subtitle 2"/>
          <p:cNvSpPr>
            <a:spLocks noGrp="1"/>
          </p:cNvSpPr>
          <p:nvPr>
            <p:ph type="subTitle" idx="1"/>
          </p:nvPr>
        </p:nvSpPr>
        <p:spPr>
          <a:xfrm>
            <a:off x="9152238" y="4580237"/>
            <a:ext cx="2619632" cy="733167"/>
          </a:xfrm>
          <a:ln>
            <a:noFill/>
          </a:ln>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smtClean="0"/>
              <a:t>Click to edit Master subtitle</a:t>
            </a:r>
            <a:endParaRPr lang="en-SG" dirty="0"/>
          </a:p>
        </p:txBody>
      </p:sp>
    </p:spTree>
    <p:extLst>
      <p:ext uri="{BB962C8B-B14F-4D97-AF65-F5344CB8AC3E}">
        <p14:creationId xmlns:p14="http://schemas.microsoft.com/office/powerpoint/2010/main" val="3519752194"/>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SG" dirty="0"/>
          </a:p>
        </p:txBody>
      </p:sp>
      <p:sp>
        <p:nvSpPr>
          <p:cNvPr id="3" name="Content Placeholder 2"/>
          <p:cNvSpPr>
            <a:spLocks noGrp="1"/>
          </p:cNvSpPr>
          <p:nvPr>
            <p:ph idx="1"/>
          </p:nvPr>
        </p:nvSpPr>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6" name="Slide Number Placeholder 5"/>
          <p:cNvSpPr>
            <a:spLocks noGrp="1"/>
          </p:cNvSpPr>
          <p:nvPr>
            <p:ph type="sldNum" sz="quarter" idx="12"/>
          </p:nvPr>
        </p:nvSpPr>
        <p:spPr/>
        <p:txBody>
          <a:bodyPr/>
          <a:lstStyle/>
          <a:p>
            <a:fld id="{56693B4B-36E0-40EA-BD24-5FA98D4B3C74}" type="slidenum">
              <a:rPr lang="en-SG" smtClean="0"/>
              <a:pPr/>
              <a:t>‹#›</a:t>
            </a:fld>
            <a:endParaRPr lang="en-SG" dirty="0"/>
          </a:p>
        </p:txBody>
      </p:sp>
    </p:spTree>
    <p:extLst>
      <p:ext uri="{BB962C8B-B14F-4D97-AF65-F5344CB8AC3E}">
        <p14:creationId xmlns:p14="http://schemas.microsoft.com/office/powerpoint/2010/main" val="4024681678"/>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3" name="Content Placeholder 2"/>
          <p:cNvSpPr>
            <a:spLocks noGrp="1"/>
          </p:cNvSpPr>
          <p:nvPr>
            <p:ph sz="half" idx="1"/>
          </p:nvPr>
        </p:nvSpPr>
        <p:spPr>
          <a:xfrm>
            <a:off x="313039" y="1482810"/>
            <a:ext cx="5706761" cy="5000367"/>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4" name="Content Placeholder 3"/>
          <p:cNvSpPr>
            <a:spLocks noGrp="1"/>
          </p:cNvSpPr>
          <p:nvPr>
            <p:ph sz="half" idx="2"/>
          </p:nvPr>
        </p:nvSpPr>
        <p:spPr>
          <a:xfrm>
            <a:off x="6172200" y="1482811"/>
            <a:ext cx="5624384" cy="5000366"/>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7" name="Slide Number Placeholder 6"/>
          <p:cNvSpPr>
            <a:spLocks noGrp="1"/>
          </p:cNvSpPr>
          <p:nvPr>
            <p:ph type="sldNum" sz="quarter" idx="12"/>
          </p:nvPr>
        </p:nvSpPr>
        <p:spPr/>
        <p:txBody>
          <a:bodyPr/>
          <a:lstStyle>
            <a:lvl1pPr>
              <a:defRPr sz="1050"/>
            </a:lvl1pPr>
          </a:lstStyle>
          <a:p>
            <a:fld id="{BBBB3DD2-B253-4AF0-BEAD-B52B71FB73BD}" type="slidenum">
              <a:rPr lang="en-SG" smtClean="0"/>
              <a:pPr/>
              <a:t>‹#›</a:t>
            </a:fld>
            <a:endParaRPr lang="en-SG" dirty="0"/>
          </a:p>
        </p:txBody>
      </p:sp>
    </p:spTree>
    <p:extLst>
      <p:ext uri="{BB962C8B-B14F-4D97-AF65-F5344CB8AC3E}">
        <p14:creationId xmlns:p14="http://schemas.microsoft.com/office/powerpoint/2010/main" val="57061005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8324" y="365126"/>
            <a:ext cx="10635048" cy="939500"/>
          </a:xfrm>
        </p:spPr>
        <p:txBody>
          <a:bodyPr/>
          <a:lstStyle/>
          <a:p>
            <a:r>
              <a:rPr lang="en-US" smtClean="0"/>
              <a:t>Click to edit Master title style</a:t>
            </a:r>
            <a:endParaRPr lang="en-SG"/>
          </a:p>
        </p:txBody>
      </p:sp>
      <p:sp>
        <p:nvSpPr>
          <p:cNvPr id="3" name="Text Placeholder 2"/>
          <p:cNvSpPr>
            <a:spLocks noGrp="1"/>
          </p:cNvSpPr>
          <p:nvPr>
            <p:ph type="body" idx="1"/>
          </p:nvPr>
        </p:nvSpPr>
        <p:spPr>
          <a:xfrm>
            <a:off x="288324" y="1392195"/>
            <a:ext cx="570925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88324" y="2505074"/>
            <a:ext cx="5709251" cy="4011055"/>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5" name="Text Placeholder 4"/>
          <p:cNvSpPr>
            <a:spLocks noGrp="1"/>
          </p:cNvSpPr>
          <p:nvPr>
            <p:ph type="body" sz="quarter" idx="3"/>
          </p:nvPr>
        </p:nvSpPr>
        <p:spPr>
          <a:xfrm>
            <a:off x="6095999" y="1392195"/>
            <a:ext cx="5750011" cy="1112880"/>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095999" y="2505075"/>
            <a:ext cx="5750011" cy="401105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SG"/>
          </a:p>
        </p:txBody>
      </p:sp>
      <p:sp>
        <p:nvSpPr>
          <p:cNvPr id="9" name="Slide Number Placeholder 8"/>
          <p:cNvSpPr>
            <a:spLocks noGrp="1"/>
          </p:cNvSpPr>
          <p:nvPr>
            <p:ph type="sldNum" sz="quarter" idx="12"/>
          </p:nvPr>
        </p:nvSpPr>
        <p:spPr/>
        <p:txBody>
          <a:bodyPr/>
          <a:lstStyle/>
          <a:p>
            <a:fld id="{0D46494F-E7D3-4A45-AA75-14BD4DB91D3E}" type="slidenum">
              <a:rPr lang="en-SG" smtClean="0"/>
              <a:pPr/>
              <a:t>‹#›</a:t>
            </a:fld>
            <a:endParaRPr lang="en-SG" dirty="0"/>
          </a:p>
        </p:txBody>
      </p:sp>
    </p:spTree>
    <p:extLst>
      <p:ext uri="{BB962C8B-B14F-4D97-AF65-F5344CB8AC3E}">
        <p14:creationId xmlns:p14="http://schemas.microsoft.com/office/powerpoint/2010/main" val="226176156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SG"/>
          </a:p>
        </p:txBody>
      </p:sp>
      <p:sp>
        <p:nvSpPr>
          <p:cNvPr id="5" name="Slide Number Placeholder 4"/>
          <p:cNvSpPr>
            <a:spLocks noGrp="1"/>
          </p:cNvSpPr>
          <p:nvPr>
            <p:ph type="sldNum" sz="quarter" idx="12"/>
          </p:nvPr>
        </p:nvSpPr>
        <p:spPr/>
        <p:txBody>
          <a:bodyPr/>
          <a:lstStyle/>
          <a:p>
            <a:fld id="{56581229-2129-465E-954C-ACF4F90BADA4}" type="slidenum">
              <a:rPr lang="en-SG" smtClean="0"/>
              <a:pPr/>
              <a:t>‹#›</a:t>
            </a:fld>
            <a:endParaRPr lang="en-SG" dirty="0"/>
          </a:p>
        </p:txBody>
      </p:sp>
    </p:spTree>
    <p:extLst>
      <p:ext uri="{BB962C8B-B14F-4D97-AF65-F5344CB8AC3E}">
        <p14:creationId xmlns:p14="http://schemas.microsoft.com/office/powerpoint/2010/main" val="458201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8F2AA5D8-F942-421E-945D-AF7EE64B6EF6}" type="slidenum">
              <a:rPr lang="en-SG" smtClean="0"/>
              <a:pPr/>
              <a:t>‹#›</a:t>
            </a:fld>
            <a:endParaRPr lang="en-SG" dirty="0"/>
          </a:p>
        </p:txBody>
      </p:sp>
    </p:spTree>
    <p:extLst>
      <p:ext uri="{BB962C8B-B14F-4D97-AF65-F5344CB8AC3E}">
        <p14:creationId xmlns:p14="http://schemas.microsoft.com/office/powerpoint/2010/main" val="143568092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313039" y="365125"/>
            <a:ext cx="10305535" cy="862313"/>
          </a:xfrm>
          <a:prstGeom prst="rect">
            <a:avLst/>
          </a:prstGeom>
          <a:ln>
            <a:solidFill>
              <a:srgbClr val="0070C0"/>
            </a:solidFill>
          </a:ln>
        </p:spPr>
        <p:txBody>
          <a:bodyPr vert="horz" lIns="91440" tIns="45720" rIns="91440" bIns="45720" rtlCol="0" anchor="ctr">
            <a:normAutofit/>
          </a:bodyPr>
          <a:lstStyle/>
          <a:p>
            <a:r>
              <a:rPr lang="en-US" dirty="0" smtClean="0"/>
              <a:t>Click to edit Master title style</a:t>
            </a:r>
            <a:endParaRPr lang="en-SG" dirty="0"/>
          </a:p>
        </p:txBody>
      </p:sp>
      <p:sp>
        <p:nvSpPr>
          <p:cNvPr id="3" name="Text Placeholder 2"/>
          <p:cNvSpPr>
            <a:spLocks noGrp="1"/>
          </p:cNvSpPr>
          <p:nvPr>
            <p:ph type="body" idx="1"/>
          </p:nvPr>
        </p:nvSpPr>
        <p:spPr>
          <a:xfrm>
            <a:off x="313039" y="1425146"/>
            <a:ext cx="11658598" cy="5099222"/>
          </a:xfrm>
          <a:prstGeom prst="rect">
            <a:avLst/>
          </a:prstGeom>
          <a:ln>
            <a:solidFill>
              <a:srgbClr val="F99420"/>
            </a:solidFill>
          </a:ln>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SG" dirty="0"/>
          </a:p>
        </p:txBody>
      </p:sp>
      <p:sp>
        <p:nvSpPr>
          <p:cNvPr id="6" name="Slide Number Placeholder 5"/>
          <p:cNvSpPr>
            <a:spLocks noGrp="1"/>
          </p:cNvSpPr>
          <p:nvPr>
            <p:ph type="sldNum" sz="quarter" idx="4"/>
          </p:nvPr>
        </p:nvSpPr>
        <p:spPr>
          <a:xfrm>
            <a:off x="10923372" y="6672649"/>
            <a:ext cx="1048265" cy="185351"/>
          </a:xfrm>
          <a:prstGeom prst="rect">
            <a:avLst/>
          </a:prstGeom>
        </p:spPr>
        <p:txBody>
          <a:bodyPr vert="horz" lIns="91440" tIns="45720" rIns="91440" bIns="45720" rtlCol="0" anchor="ctr"/>
          <a:lstStyle>
            <a:lvl1pPr algn="r">
              <a:defRPr sz="1100">
                <a:solidFill>
                  <a:schemeClr val="bg2">
                    <a:lumMod val="25000"/>
                  </a:schemeClr>
                </a:solidFill>
              </a:defRPr>
            </a:lvl1pPr>
          </a:lstStyle>
          <a:p>
            <a:fld id="{67223ECF-C399-47EC-A87B-6FB827350433}" type="slidenum">
              <a:rPr lang="en-SG" smtClean="0"/>
              <a:pPr/>
              <a:t>‹#›</a:t>
            </a:fld>
            <a:endParaRPr lang="en-SG" dirty="0"/>
          </a:p>
        </p:txBody>
      </p:sp>
    </p:spTree>
    <p:extLst>
      <p:ext uri="{BB962C8B-B14F-4D97-AF65-F5344CB8AC3E}">
        <p14:creationId xmlns:p14="http://schemas.microsoft.com/office/powerpoint/2010/main" val="16278249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sz="3600" b="1" kern="1200">
          <a:solidFill>
            <a:schemeClr val="tx1">
              <a:lumMod val="50000"/>
              <a:lumOff val="50000"/>
            </a:schemeClr>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hyperlink" Target="http://en.wikipedia.org/wiki/Graph_coloring" TargetMode="Externa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SG" dirty="0" smtClean="0"/>
              <a:t>Lecture 16</a:t>
            </a:r>
            <a:endParaRPr lang="en-SG" dirty="0"/>
          </a:p>
        </p:txBody>
      </p:sp>
      <p:sp>
        <p:nvSpPr>
          <p:cNvPr id="3" name="Subtitle 2"/>
          <p:cNvSpPr>
            <a:spLocks noGrp="1"/>
          </p:cNvSpPr>
          <p:nvPr>
            <p:ph type="subTitle" idx="1"/>
          </p:nvPr>
        </p:nvSpPr>
        <p:spPr>
          <a:xfrm>
            <a:off x="7715414" y="4385431"/>
            <a:ext cx="4476586" cy="751112"/>
          </a:xfrm>
        </p:spPr>
        <p:txBody>
          <a:bodyPr>
            <a:normAutofit/>
          </a:bodyPr>
          <a:lstStyle/>
          <a:p>
            <a:r>
              <a:rPr lang="en-SG" dirty="0" smtClean="0"/>
              <a:t>Graph </a:t>
            </a:r>
            <a:r>
              <a:rPr lang="en-SG" dirty="0" err="1" smtClean="0"/>
              <a:t>Coloring</a:t>
            </a:r>
            <a:endParaRPr lang="en-SG" dirty="0"/>
          </a:p>
        </p:txBody>
      </p:sp>
    </p:spTree>
    <p:extLst>
      <p:ext uri="{BB962C8B-B14F-4D97-AF65-F5344CB8AC3E}">
        <p14:creationId xmlns:p14="http://schemas.microsoft.com/office/powerpoint/2010/main" val="5752578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Procedure</a:t>
            </a:r>
            <a:endParaRPr lang="en-IN" dirty="0"/>
          </a:p>
        </p:txBody>
      </p:sp>
      <p:sp>
        <p:nvSpPr>
          <p:cNvPr id="3" name="Content Placeholder 2"/>
          <p:cNvSpPr>
            <a:spLocks noGrp="1"/>
          </p:cNvSpPr>
          <p:nvPr>
            <p:ph idx="1"/>
          </p:nvPr>
        </p:nvSpPr>
        <p:spPr/>
        <p:txBody>
          <a:bodyPr/>
          <a:lstStyle/>
          <a:p>
            <a:pPr marL="457200" indent="-457200" fontAlgn="base">
              <a:buFont typeface="+mj-lt"/>
              <a:buAutoNum type="arabicPeriod"/>
            </a:pPr>
            <a:r>
              <a:rPr lang="en-US" dirty="0"/>
              <a:t>Color first vertex with first </a:t>
            </a:r>
            <a:r>
              <a:rPr lang="en-US" dirty="0" err="1"/>
              <a:t>colour</a:t>
            </a:r>
            <a:r>
              <a:rPr lang="en-US" dirty="0"/>
              <a:t>.</a:t>
            </a:r>
          </a:p>
          <a:p>
            <a:pPr marL="457200" indent="-457200" fontAlgn="base">
              <a:buFont typeface="+mj-lt"/>
              <a:buAutoNum type="arabicPeriod"/>
            </a:pPr>
            <a:r>
              <a:rPr lang="en-US" dirty="0"/>
              <a:t>Do following for remaining V-1 vertices</a:t>
            </a:r>
          </a:p>
          <a:p>
            <a:pPr marL="457200" indent="-457200" fontAlgn="base">
              <a:buFont typeface="+mj-lt"/>
              <a:buAutoNum type="arabicPeriod"/>
            </a:pPr>
            <a:r>
              <a:rPr lang="en-US" dirty="0"/>
              <a:t>Consider the currently picked vertex</a:t>
            </a:r>
            <a:br>
              <a:rPr lang="en-US" dirty="0"/>
            </a:br>
            <a:r>
              <a:rPr lang="en-US" dirty="0" err="1"/>
              <a:t>Colour</a:t>
            </a:r>
            <a:r>
              <a:rPr lang="en-US" dirty="0"/>
              <a:t> it with the lowest numbered </a:t>
            </a:r>
            <a:r>
              <a:rPr lang="en-US" dirty="0" err="1" smtClean="0"/>
              <a:t>colour</a:t>
            </a:r>
            <a:r>
              <a:rPr lang="en-US" dirty="0"/>
              <a:t> </a:t>
            </a:r>
            <a:r>
              <a:rPr lang="en-US" dirty="0" smtClean="0"/>
              <a:t>that </a:t>
            </a:r>
            <a:r>
              <a:rPr lang="en-US" dirty="0"/>
              <a:t>has not been used on </a:t>
            </a:r>
            <a:r>
              <a:rPr lang="en-US" dirty="0" smtClean="0"/>
              <a:t>any previously </a:t>
            </a:r>
            <a:r>
              <a:rPr lang="en-US" dirty="0"/>
              <a:t>colored </a:t>
            </a:r>
            <a:r>
              <a:rPr lang="en-US" dirty="0" smtClean="0"/>
              <a:t>vertices</a:t>
            </a:r>
            <a:r>
              <a:rPr lang="en-US" dirty="0"/>
              <a:t> </a:t>
            </a:r>
            <a:r>
              <a:rPr lang="en-US" dirty="0" smtClean="0"/>
              <a:t>adjacent </a:t>
            </a:r>
            <a:r>
              <a:rPr lang="en-US" dirty="0"/>
              <a:t>to </a:t>
            </a:r>
            <a:r>
              <a:rPr lang="en-US" dirty="0" smtClean="0"/>
              <a:t>it.</a:t>
            </a:r>
            <a:endParaRPr lang="en-US" dirty="0"/>
          </a:p>
          <a:p>
            <a:pPr marL="457200" indent="-457200" fontAlgn="base">
              <a:buFont typeface="+mj-lt"/>
              <a:buAutoNum type="arabicPeriod"/>
            </a:pPr>
            <a:r>
              <a:rPr lang="en-US" dirty="0"/>
              <a:t>If all previously used colors appear on vertices adjacent to v, assign a new color to it .</a:t>
            </a:r>
          </a:p>
          <a:p>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10</a:t>
            </a:fld>
            <a:endParaRPr lang="en-SG" dirty="0"/>
          </a:p>
        </p:txBody>
      </p:sp>
    </p:spTree>
    <p:extLst>
      <p:ext uri="{BB962C8B-B14F-4D97-AF65-F5344CB8AC3E}">
        <p14:creationId xmlns:p14="http://schemas.microsoft.com/office/powerpoint/2010/main" val="7757921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Graph </a:t>
            </a:r>
            <a:r>
              <a:rPr lang="en-IN" dirty="0" err="1" smtClean="0"/>
              <a:t>Coloring</a:t>
            </a:r>
            <a:endParaRPr lang="en-IN"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11</a:t>
            </a:fld>
            <a:endParaRPr lang="en-SG" dirty="0"/>
          </a:p>
        </p:txBody>
      </p:sp>
      <p:pic>
        <p:nvPicPr>
          <p:cNvPr id="5" name="Picture 4"/>
          <p:cNvPicPr>
            <a:picLocks noChangeAspect="1"/>
          </p:cNvPicPr>
          <p:nvPr/>
        </p:nvPicPr>
        <p:blipFill>
          <a:blip r:embed="rId2"/>
          <a:stretch>
            <a:fillRect/>
          </a:stretch>
        </p:blipFill>
        <p:spPr>
          <a:xfrm>
            <a:off x="400742" y="1481878"/>
            <a:ext cx="4124443" cy="2277815"/>
          </a:xfrm>
          <a:prstGeom prst="rect">
            <a:avLst/>
          </a:prstGeom>
        </p:spPr>
      </p:pic>
      <p:pic>
        <p:nvPicPr>
          <p:cNvPr id="6" name="Picture 5"/>
          <p:cNvPicPr>
            <a:picLocks noChangeAspect="1"/>
          </p:cNvPicPr>
          <p:nvPr/>
        </p:nvPicPr>
        <p:blipFill>
          <a:blip r:embed="rId3"/>
          <a:stretch>
            <a:fillRect/>
          </a:stretch>
        </p:blipFill>
        <p:spPr>
          <a:xfrm>
            <a:off x="7031297" y="1519306"/>
            <a:ext cx="4394264" cy="2240387"/>
          </a:xfrm>
          <a:prstGeom prst="rect">
            <a:avLst/>
          </a:prstGeom>
        </p:spPr>
      </p:pic>
      <p:sp>
        <p:nvSpPr>
          <p:cNvPr id="7" name="Right Arrow 6"/>
          <p:cNvSpPr/>
          <p:nvPr/>
        </p:nvSpPr>
        <p:spPr>
          <a:xfrm>
            <a:off x="5139048" y="2436921"/>
            <a:ext cx="1278385" cy="6791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8" name="Picture 7"/>
          <p:cNvPicPr>
            <a:picLocks noChangeAspect="1"/>
          </p:cNvPicPr>
          <p:nvPr/>
        </p:nvPicPr>
        <p:blipFill>
          <a:blip r:embed="rId4"/>
          <a:stretch>
            <a:fillRect/>
          </a:stretch>
        </p:blipFill>
        <p:spPr>
          <a:xfrm>
            <a:off x="400742" y="4196132"/>
            <a:ext cx="4147353" cy="2155841"/>
          </a:xfrm>
          <a:prstGeom prst="rect">
            <a:avLst/>
          </a:prstGeom>
        </p:spPr>
      </p:pic>
      <p:sp>
        <p:nvSpPr>
          <p:cNvPr id="9" name="Right Arrow 8"/>
          <p:cNvSpPr/>
          <p:nvPr/>
        </p:nvSpPr>
        <p:spPr>
          <a:xfrm>
            <a:off x="5139047" y="5234866"/>
            <a:ext cx="1278385" cy="679142"/>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0" name="Picture 9"/>
          <p:cNvPicPr>
            <a:picLocks noChangeAspect="1"/>
          </p:cNvPicPr>
          <p:nvPr/>
        </p:nvPicPr>
        <p:blipFill>
          <a:blip r:embed="rId5"/>
          <a:stretch>
            <a:fillRect/>
          </a:stretch>
        </p:blipFill>
        <p:spPr>
          <a:xfrm>
            <a:off x="7031297" y="4134903"/>
            <a:ext cx="4417177" cy="2199925"/>
          </a:xfrm>
          <a:prstGeom prst="rect">
            <a:avLst/>
          </a:prstGeom>
        </p:spPr>
      </p:pic>
    </p:spTree>
    <p:extLst>
      <p:ext uri="{BB962C8B-B14F-4D97-AF65-F5344CB8AC3E}">
        <p14:creationId xmlns:p14="http://schemas.microsoft.com/office/powerpoint/2010/main" val="4137675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Graph </a:t>
            </a:r>
            <a:r>
              <a:rPr lang="en-IN" dirty="0" err="1"/>
              <a:t>Coloring</a:t>
            </a:r>
            <a:endParaRPr lang="en-IN" dirty="0"/>
          </a:p>
        </p:txBody>
      </p:sp>
      <p:sp>
        <p:nvSpPr>
          <p:cNvPr id="3" name="Content Placeholder 2"/>
          <p:cNvSpPr>
            <a:spLocks noGrp="1"/>
          </p:cNvSpPr>
          <p:nvPr>
            <p:ph idx="1"/>
          </p:nvPr>
        </p:nvSpPr>
        <p:spPr/>
        <p:txBody>
          <a:bodyPr/>
          <a:lstStyle/>
          <a:p>
            <a:endParaRPr lang="en-IN"/>
          </a:p>
        </p:txBody>
      </p:sp>
      <p:sp>
        <p:nvSpPr>
          <p:cNvPr id="4" name="Slide Number Placeholder 3"/>
          <p:cNvSpPr>
            <a:spLocks noGrp="1"/>
          </p:cNvSpPr>
          <p:nvPr>
            <p:ph type="sldNum" sz="quarter" idx="12"/>
          </p:nvPr>
        </p:nvSpPr>
        <p:spPr/>
        <p:txBody>
          <a:bodyPr/>
          <a:lstStyle/>
          <a:p>
            <a:fld id="{56693B4B-36E0-40EA-BD24-5FA98D4B3C74}" type="slidenum">
              <a:rPr lang="en-SG" smtClean="0"/>
              <a:pPr/>
              <a:t>12</a:t>
            </a:fld>
            <a:endParaRPr lang="en-SG" dirty="0"/>
          </a:p>
        </p:txBody>
      </p:sp>
      <p:pic>
        <p:nvPicPr>
          <p:cNvPr id="5" name="Picture 4"/>
          <p:cNvPicPr>
            <a:picLocks noChangeAspect="1"/>
          </p:cNvPicPr>
          <p:nvPr/>
        </p:nvPicPr>
        <p:blipFill>
          <a:blip r:embed="rId2"/>
          <a:stretch>
            <a:fillRect/>
          </a:stretch>
        </p:blipFill>
        <p:spPr>
          <a:xfrm>
            <a:off x="2902351" y="2139517"/>
            <a:ext cx="6047724" cy="3528689"/>
          </a:xfrm>
          <a:prstGeom prst="rect">
            <a:avLst/>
          </a:prstGeom>
        </p:spPr>
      </p:pic>
    </p:spTree>
    <p:extLst>
      <p:ext uri="{BB962C8B-B14F-4D97-AF65-F5344CB8AC3E}">
        <p14:creationId xmlns:p14="http://schemas.microsoft.com/office/powerpoint/2010/main" val="40391383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 Part I</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13</a:t>
            </a:fld>
            <a:endParaRPr lang="en-SG" dirty="0"/>
          </a:p>
        </p:txBody>
      </p:sp>
      <p:sp>
        <p:nvSpPr>
          <p:cNvPr id="7"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IN" dirty="0"/>
          </a:p>
        </p:txBody>
      </p:sp>
      <p:pic>
        <p:nvPicPr>
          <p:cNvPr id="8" name="Content Placeholder 7"/>
          <p:cNvPicPr>
            <a:picLocks noGrp="1" noChangeAspect="1"/>
          </p:cNvPicPr>
          <p:nvPr>
            <p:ph idx="1"/>
          </p:nvPr>
        </p:nvPicPr>
        <p:blipFill>
          <a:blip r:embed="rId2"/>
          <a:stretch>
            <a:fillRect/>
          </a:stretch>
        </p:blipFill>
        <p:spPr>
          <a:xfrm>
            <a:off x="470540" y="1667188"/>
            <a:ext cx="11274870" cy="4582691"/>
          </a:xfrm>
          <a:prstGeom prst="rect">
            <a:avLst/>
          </a:prstGeom>
          <a:ln>
            <a:noFill/>
          </a:ln>
        </p:spPr>
      </p:pic>
    </p:spTree>
    <p:extLst>
      <p:ext uri="{BB962C8B-B14F-4D97-AF65-F5344CB8AC3E}">
        <p14:creationId xmlns:p14="http://schemas.microsoft.com/office/powerpoint/2010/main" val="2310667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Algorithm: Part II</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14</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IN" dirty="0"/>
          </a:p>
        </p:txBody>
      </p:sp>
      <p:pic>
        <p:nvPicPr>
          <p:cNvPr id="7" name="Content Placeholder 6"/>
          <p:cNvPicPr>
            <a:picLocks noGrp="1" noChangeAspect="1"/>
          </p:cNvPicPr>
          <p:nvPr>
            <p:ph idx="1"/>
          </p:nvPr>
        </p:nvPicPr>
        <p:blipFill>
          <a:blip r:embed="rId2"/>
          <a:stretch>
            <a:fillRect/>
          </a:stretch>
        </p:blipFill>
        <p:spPr>
          <a:xfrm>
            <a:off x="667845" y="1927027"/>
            <a:ext cx="10616769" cy="4012134"/>
          </a:xfrm>
          <a:prstGeom prst="rect">
            <a:avLst/>
          </a:prstGeom>
          <a:ln>
            <a:noFill/>
          </a:ln>
        </p:spPr>
      </p:pic>
    </p:spTree>
    <p:extLst>
      <p:ext uri="{BB962C8B-B14F-4D97-AF65-F5344CB8AC3E}">
        <p14:creationId xmlns:p14="http://schemas.microsoft.com/office/powerpoint/2010/main" val="21546206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2: Vertex </a:t>
            </a:r>
            <a:r>
              <a:rPr lang="en-IN" dirty="0" err="1" smtClean="0"/>
              <a:t>coloring</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15</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9" name="Content Placeholder 8"/>
          <p:cNvPicPr>
            <a:picLocks noGrp="1" noChangeAspect="1"/>
          </p:cNvPicPr>
          <p:nvPr>
            <p:ph idx="1"/>
          </p:nvPr>
        </p:nvPicPr>
        <p:blipFill>
          <a:blip r:embed="rId2"/>
          <a:stretch>
            <a:fillRect/>
          </a:stretch>
        </p:blipFill>
        <p:spPr>
          <a:xfrm>
            <a:off x="749802" y="1469254"/>
            <a:ext cx="10784471" cy="5055371"/>
          </a:xfrm>
          <a:prstGeom prst="rect">
            <a:avLst/>
          </a:prstGeom>
          <a:ln>
            <a:noFill/>
          </a:ln>
        </p:spPr>
      </p:pic>
    </p:spTree>
    <p:extLst>
      <p:ext uri="{BB962C8B-B14F-4D97-AF65-F5344CB8AC3E}">
        <p14:creationId xmlns:p14="http://schemas.microsoft.com/office/powerpoint/2010/main" val="3513554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16</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8" name="Content Placeholder 7"/>
          <p:cNvPicPr>
            <a:picLocks noGrp="1" noChangeAspect="1"/>
          </p:cNvPicPr>
          <p:nvPr>
            <p:ph idx="1"/>
          </p:nvPr>
        </p:nvPicPr>
        <p:blipFill>
          <a:blip r:embed="rId2"/>
          <a:stretch>
            <a:fillRect/>
          </a:stretch>
        </p:blipFill>
        <p:spPr>
          <a:xfrm>
            <a:off x="348248" y="1464817"/>
            <a:ext cx="11556707" cy="5015882"/>
          </a:xfrm>
          <a:prstGeom prst="rect">
            <a:avLst/>
          </a:prstGeom>
          <a:ln>
            <a:noFill/>
          </a:ln>
        </p:spPr>
      </p:pic>
    </p:spTree>
    <p:extLst>
      <p:ext uri="{BB962C8B-B14F-4D97-AF65-F5344CB8AC3E}">
        <p14:creationId xmlns:p14="http://schemas.microsoft.com/office/powerpoint/2010/main" val="8898572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pic>
        <p:nvPicPr>
          <p:cNvPr id="5" name="Content Placeholder 4"/>
          <p:cNvPicPr>
            <a:picLocks noGrp="1" noChangeAspect="1"/>
          </p:cNvPicPr>
          <p:nvPr>
            <p:ph idx="1"/>
          </p:nvPr>
        </p:nvPicPr>
        <p:blipFill>
          <a:blip r:embed="rId2"/>
          <a:stretch>
            <a:fillRect/>
          </a:stretch>
        </p:blipFill>
        <p:spPr>
          <a:xfrm>
            <a:off x="799271" y="1451017"/>
            <a:ext cx="10577464" cy="5047479"/>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17</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83463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pic>
        <p:nvPicPr>
          <p:cNvPr id="5" name="Content Placeholder 4"/>
          <p:cNvPicPr>
            <a:picLocks noGrp="1" noChangeAspect="1"/>
          </p:cNvPicPr>
          <p:nvPr>
            <p:ph idx="1"/>
          </p:nvPr>
        </p:nvPicPr>
        <p:blipFill>
          <a:blip r:embed="rId2"/>
          <a:stretch>
            <a:fillRect/>
          </a:stretch>
        </p:blipFill>
        <p:spPr>
          <a:xfrm>
            <a:off x="626898" y="1425575"/>
            <a:ext cx="11030280" cy="5099050"/>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18</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34268974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pic>
        <p:nvPicPr>
          <p:cNvPr id="6" name="Content Placeholder 5"/>
          <p:cNvPicPr>
            <a:picLocks noGrp="1" noChangeAspect="1"/>
          </p:cNvPicPr>
          <p:nvPr>
            <p:ph idx="1"/>
          </p:nvPr>
        </p:nvPicPr>
        <p:blipFill>
          <a:blip r:embed="rId2"/>
          <a:stretch>
            <a:fillRect/>
          </a:stretch>
        </p:blipFill>
        <p:spPr>
          <a:xfrm>
            <a:off x="754603" y="1455642"/>
            <a:ext cx="10386874" cy="5068725"/>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19</a:t>
            </a:fld>
            <a:endParaRPr lang="en-SG" dirty="0"/>
          </a:p>
        </p:txBody>
      </p:sp>
      <p:sp>
        <p:nvSpPr>
          <p:cNvPr id="7" name="Rectangle 6"/>
          <p:cNvSpPr/>
          <p:nvPr/>
        </p:nvSpPr>
        <p:spPr>
          <a:xfrm>
            <a:off x="723530" y="1455641"/>
            <a:ext cx="4110361" cy="372862"/>
          </a:xfrm>
          <a:prstGeom prst="rect">
            <a:avLst/>
          </a:prstGeom>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t> </a:t>
            </a:r>
            <a:r>
              <a:rPr lang="en-IN" dirty="0" err="1" smtClean="0"/>
              <a:t>graphColour</a:t>
            </a:r>
            <a:r>
              <a:rPr lang="en-IN" dirty="0" smtClean="0"/>
              <a:t>(0)</a:t>
            </a:r>
            <a:endParaRPr lang="en-IN" dirty="0"/>
          </a:p>
        </p:txBody>
      </p:sp>
      <p:sp>
        <p:nvSpPr>
          <p:cNvPr id="8"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402732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Graph </a:t>
            </a:r>
            <a:r>
              <a:rPr lang="en-IN" dirty="0" smtClean="0"/>
              <a:t>Colouring </a:t>
            </a:r>
            <a:r>
              <a:rPr lang="en-IN" dirty="0"/>
              <a:t>Problem</a:t>
            </a:r>
          </a:p>
        </p:txBody>
      </p:sp>
      <p:sp>
        <p:nvSpPr>
          <p:cNvPr id="3" name="Content Placeholder 2"/>
          <p:cNvSpPr>
            <a:spLocks noGrp="1"/>
          </p:cNvSpPr>
          <p:nvPr>
            <p:ph idx="1"/>
          </p:nvPr>
        </p:nvSpPr>
        <p:spPr/>
        <p:txBody>
          <a:bodyPr/>
          <a:lstStyle/>
          <a:p>
            <a:r>
              <a:rPr lang="en-US" b="1" dirty="0">
                <a:solidFill>
                  <a:schemeClr val="tx1"/>
                </a:solidFill>
                <a:hlinkClick r:id="rId2"/>
              </a:rPr>
              <a:t>Graph coloring</a:t>
            </a:r>
            <a:r>
              <a:rPr lang="en-US" dirty="0"/>
              <a:t> problem is to assign colors to certain elements of a graph subject to certain constraints</a:t>
            </a:r>
            <a:r>
              <a:rPr lang="en-US" dirty="0" smtClean="0"/>
              <a:t>.</a:t>
            </a:r>
          </a:p>
        </p:txBody>
      </p:sp>
      <p:sp>
        <p:nvSpPr>
          <p:cNvPr id="4" name="Slide Number Placeholder 3"/>
          <p:cNvSpPr>
            <a:spLocks noGrp="1"/>
          </p:cNvSpPr>
          <p:nvPr>
            <p:ph type="sldNum" sz="quarter" idx="12"/>
          </p:nvPr>
        </p:nvSpPr>
        <p:spPr/>
        <p:txBody>
          <a:bodyPr/>
          <a:lstStyle/>
          <a:p>
            <a:fld id="{56693B4B-36E0-40EA-BD24-5FA98D4B3C74}" type="slidenum">
              <a:rPr lang="en-SG" smtClean="0"/>
              <a:pPr/>
              <a:t>2</a:t>
            </a:fld>
            <a:endParaRPr lang="en-SG" dirty="0"/>
          </a:p>
        </p:txBody>
      </p:sp>
      <p:graphicFrame>
        <p:nvGraphicFramePr>
          <p:cNvPr id="5" name="Diagram 4"/>
          <p:cNvGraphicFramePr/>
          <p:nvPr>
            <p:extLst>
              <p:ext uri="{D42A27DB-BD31-4B8C-83A1-F6EECF244321}">
                <p14:modId xmlns:p14="http://schemas.microsoft.com/office/powerpoint/2010/main" val="3757119076"/>
              </p:ext>
            </p:extLst>
          </p:nvPr>
        </p:nvGraphicFramePr>
        <p:xfrm>
          <a:off x="1237241" y="3157671"/>
          <a:ext cx="9641555" cy="291838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32078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pic>
        <p:nvPicPr>
          <p:cNvPr id="5" name="Content Placeholder 4"/>
          <p:cNvPicPr>
            <a:picLocks noGrp="1" noChangeAspect="1"/>
          </p:cNvPicPr>
          <p:nvPr>
            <p:ph idx="1"/>
          </p:nvPr>
        </p:nvPicPr>
        <p:blipFill>
          <a:blip r:embed="rId2"/>
          <a:stretch>
            <a:fillRect/>
          </a:stretch>
        </p:blipFill>
        <p:spPr>
          <a:xfrm>
            <a:off x="1121225" y="1425575"/>
            <a:ext cx="10041625" cy="5099050"/>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20</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
        <p:nvSpPr>
          <p:cNvPr id="7" name="Rectangle 6"/>
          <p:cNvSpPr/>
          <p:nvPr/>
        </p:nvSpPr>
        <p:spPr>
          <a:xfrm>
            <a:off x="723530" y="1455641"/>
            <a:ext cx="4110361" cy="372862"/>
          </a:xfrm>
          <a:prstGeom prst="rect">
            <a:avLst/>
          </a:prstGeom>
          <a:ln>
            <a:solidFill>
              <a:schemeClr val="bg2">
                <a:lumMod val="90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IN" dirty="0" smtClean="0"/>
              <a:t> </a:t>
            </a:r>
            <a:r>
              <a:rPr lang="en-IN" dirty="0" err="1" smtClean="0"/>
              <a:t>graphColour</a:t>
            </a:r>
            <a:r>
              <a:rPr lang="en-IN" dirty="0" smtClean="0"/>
              <a:t>(1)</a:t>
            </a:r>
            <a:endParaRPr lang="en-IN" dirty="0"/>
          </a:p>
        </p:txBody>
      </p:sp>
    </p:spTree>
    <p:extLst>
      <p:ext uri="{BB962C8B-B14F-4D97-AF65-F5344CB8AC3E}">
        <p14:creationId xmlns:p14="http://schemas.microsoft.com/office/powerpoint/2010/main" val="1901502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Vertex </a:t>
            </a:r>
            <a:r>
              <a:rPr lang="en-IN" dirty="0" err="1"/>
              <a:t>coloring</a:t>
            </a:r>
            <a:endParaRPr lang="en-IN" dirty="0"/>
          </a:p>
        </p:txBody>
      </p:sp>
      <p:pic>
        <p:nvPicPr>
          <p:cNvPr id="5" name="Content Placeholder 4"/>
          <p:cNvPicPr>
            <a:picLocks noGrp="1" noChangeAspect="1"/>
          </p:cNvPicPr>
          <p:nvPr>
            <p:ph idx="1"/>
          </p:nvPr>
        </p:nvPicPr>
        <p:blipFill>
          <a:blip r:embed="rId2"/>
          <a:stretch>
            <a:fillRect/>
          </a:stretch>
        </p:blipFill>
        <p:spPr>
          <a:xfrm>
            <a:off x="892206" y="1425575"/>
            <a:ext cx="10395751" cy="5099050"/>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21</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36487702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Example 2 : </a:t>
            </a:r>
            <a:r>
              <a:rPr lang="en-IN" dirty="0"/>
              <a:t>Illustration</a:t>
            </a:r>
          </a:p>
        </p:txBody>
      </p:sp>
      <p:pic>
        <p:nvPicPr>
          <p:cNvPr id="5" name="Content Placeholder 4"/>
          <p:cNvPicPr>
            <a:picLocks noGrp="1" noChangeAspect="1"/>
          </p:cNvPicPr>
          <p:nvPr>
            <p:ph idx="1"/>
          </p:nvPr>
        </p:nvPicPr>
        <p:blipFill>
          <a:blip r:embed="rId2"/>
          <a:stretch>
            <a:fillRect/>
          </a:stretch>
        </p:blipFill>
        <p:spPr>
          <a:xfrm>
            <a:off x="582829" y="1629050"/>
            <a:ext cx="10705128" cy="4877245"/>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22</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32815962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t>Example 2 : Illustration</a:t>
            </a:r>
          </a:p>
        </p:txBody>
      </p:sp>
      <p:pic>
        <p:nvPicPr>
          <p:cNvPr id="5" name="Content Placeholder 4"/>
          <p:cNvPicPr>
            <a:picLocks noGrp="1" noChangeAspect="1"/>
          </p:cNvPicPr>
          <p:nvPr>
            <p:ph idx="1"/>
          </p:nvPr>
        </p:nvPicPr>
        <p:blipFill>
          <a:blip r:embed="rId2"/>
          <a:stretch>
            <a:fillRect/>
          </a:stretch>
        </p:blipFill>
        <p:spPr>
          <a:xfrm>
            <a:off x="801753" y="1660125"/>
            <a:ext cx="10161574" cy="4461029"/>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23</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spTree>
    <p:extLst>
      <p:ext uri="{BB962C8B-B14F-4D97-AF65-F5344CB8AC3E}">
        <p14:creationId xmlns:p14="http://schemas.microsoft.com/office/powerpoint/2010/main" val="240132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Complexity Analysis</a:t>
            </a:r>
            <a:endParaRPr lang="en-IN" dirty="0"/>
          </a:p>
        </p:txBody>
      </p:sp>
      <p:sp>
        <p:nvSpPr>
          <p:cNvPr id="3" name="Content Placeholder 2"/>
          <p:cNvSpPr>
            <a:spLocks noGrp="1"/>
          </p:cNvSpPr>
          <p:nvPr>
            <p:ph idx="1"/>
          </p:nvPr>
        </p:nvSpPr>
        <p:spPr/>
        <p:txBody>
          <a:bodyPr/>
          <a:lstStyle/>
          <a:p>
            <a:r>
              <a:rPr lang="en-US" dirty="0" smtClean="0"/>
              <a:t>Complexity for vertex coloring algorithm:</a:t>
            </a:r>
          </a:p>
          <a:p>
            <a:endParaRPr lang="en-US" dirty="0"/>
          </a:p>
          <a:p>
            <a:pPr marL="0" indent="0">
              <a:buNone/>
            </a:pPr>
            <a:r>
              <a:rPr lang="en-US" dirty="0" smtClean="0"/>
              <a:t>					 O(n*</a:t>
            </a:r>
            <a:r>
              <a:rPr lang="en-US" dirty="0" err="1" smtClean="0"/>
              <a:t>m</a:t>
            </a:r>
            <a:r>
              <a:rPr lang="en-US" baseline="30000" dirty="0" err="1" smtClean="0"/>
              <a:t>n</a:t>
            </a:r>
            <a:r>
              <a:rPr lang="en-US" dirty="0"/>
              <a:t>) </a:t>
            </a:r>
            <a:endParaRPr lang="en-US" dirty="0" smtClean="0"/>
          </a:p>
          <a:p>
            <a:pPr marL="0" indent="0">
              <a:buNone/>
            </a:pPr>
            <a:endParaRPr lang="en-US" dirty="0" smtClean="0"/>
          </a:p>
          <a:p>
            <a:pPr marL="0" indent="0">
              <a:buNone/>
            </a:pPr>
            <a:r>
              <a:rPr lang="en-US" dirty="0" smtClean="0"/>
              <a:t>Where,</a:t>
            </a:r>
          </a:p>
          <a:p>
            <a:pPr marL="0" indent="0">
              <a:buNone/>
            </a:pPr>
            <a:endParaRPr lang="en-US" dirty="0" smtClean="0"/>
          </a:p>
          <a:p>
            <a:pPr marL="0" indent="0">
              <a:buNone/>
            </a:pPr>
            <a:r>
              <a:rPr lang="en-US" dirty="0" smtClean="0"/>
              <a:t> n=number of vertices in the graph,</a:t>
            </a:r>
          </a:p>
          <a:p>
            <a:pPr marL="0" indent="0">
              <a:buNone/>
            </a:pPr>
            <a:r>
              <a:rPr lang="en-US" dirty="0" smtClean="0"/>
              <a:t> </a:t>
            </a:r>
            <a:r>
              <a:rPr lang="en-US" dirty="0"/>
              <a:t>m= number of </a:t>
            </a:r>
            <a:r>
              <a:rPr lang="en-US" dirty="0" smtClean="0"/>
              <a:t>colors.</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24</a:t>
            </a:fld>
            <a:endParaRPr lang="en-SG" dirty="0"/>
          </a:p>
        </p:txBody>
      </p:sp>
      <p:sp>
        <p:nvSpPr>
          <p:cNvPr id="6" name="Rectangle 5"/>
          <p:cNvSpPr/>
          <p:nvPr/>
        </p:nvSpPr>
        <p:spPr>
          <a:xfrm>
            <a:off x="4828374" y="2085174"/>
            <a:ext cx="1615155" cy="931492"/>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 name="Picture 6"/>
          <p:cNvPicPr>
            <a:picLocks noChangeAspect="1"/>
          </p:cNvPicPr>
          <p:nvPr/>
        </p:nvPicPr>
        <p:blipFill>
          <a:blip r:embed="rId2"/>
          <a:stretch>
            <a:fillRect/>
          </a:stretch>
        </p:blipFill>
        <p:spPr>
          <a:xfrm>
            <a:off x="7562717" y="1772006"/>
            <a:ext cx="3190041" cy="4637340"/>
          </a:xfrm>
          <a:prstGeom prst="rect">
            <a:avLst/>
          </a:prstGeom>
        </p:spPr>
      </p:pic>
    </p:spTree>
    <p:extLst>
      <p:ext uri="{BB962C8B-B14F-4D97-AF65-F5344CB8AC3E}">
        <p14:creationId xmlns:p14="http://schemas.microsoft.com/office/powerpoint/2010/main" val="1314174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Applications: Graph </a:t>
            </a:r>
            <a:r>
              <a:rPr lang="en-IN" dirty="0" err="1" smtClean="0"/>
              <a:t>Coloring</a:t>
            </a:r>
            <a:r>
              <a:rPr lang="en-IN" dirty="0" smtClean="0"/>
              <a:t> Problem</a:t>
            </a:r>
            <a:endParaRPr lang="en-IN" dirty="0"/>
          </a:p>
        </p:txBody>
      </p:sp>
      <p:sp>
        <p:nvSpPr>
          <p:cNvPr id="3" name="Content Placeholder 2"/>
          <p:cNvSpPr>
            <a:spLocks noGrp="1"/>
          </p:cNvSpPr>
          <p:nvPr>
            <p:ph idx="1"/>
          </p:nvPr>
        </p:nvSpPr>
        <p:spPr/>
        <p:txBody>
          <a:bodyPr>
            <a:normAutofit/>
          </a:bodyPr>
          <a:lstStyle/>
          <a:p>
            <a:r>
              <a:rPr lang="en-US" sz="2200" b="1" dirty="0" smtClean="0">
                <a:solidFill>
                  <a:schemeClr val="accent2"/>
                </a:solidFill>
              </a:rPr>
              <a:t>Making Schedule </a:t>
            </a:r>
            <a:r>
              <a:rPr lang="en-US" sz="2200" b="1" dirty="0">
                <a:solidFill>
                  <a:schemeClr val="accent2"/>
                </a:solidFill>
              </a:rPr>
              <a:t>or Time </a:t>
            </a:r>
            <a:r>
              <a:rPr lang="en-US" sz="2200" b="1" dirty="0" smtClean="0">
                <a:solidFill>
                  <a:schemeClr val="accent2"/>
                </a:solidFill>
              </a:rPr>
              <a:t>Table</a:t>
            </a:r>
          </a:p>
          <a:p>
            <a:r>
              <a:rPr lang="en-US" sz="2200" b="1" dirty="0">
                <a:solidFill>
                  <a:schemeClr val="accent2"/>
                </a:solidFill>
              </a:rPr>
              <a:t>Mobile Radio Frequency Assignment</a:t>
            </a:r>
          </a:p>
          <a:p>
            <a:r>
              <a:rPr lang="en-US" sz="2200" b="1" dirty="0" smtClean="0">
                <a:solidFill>
                  <a:schemeClr val="accent2"/>
                </a:solidFill>
              </a:rPr>
              <a:t>Register </a:t>
            </a:r>
            <a:r>
              <a:rPr lang="en-US" sz="2200" b="1" dirty="0">
                <a:solidFill>
                  <a:schemeClr val="accent2"/>
                </a:solidFill>
              </a:rPr>
              <a:t>allocation</a:t>
            </a:r>
            <a:r>
              <a:rPr lang="en-US" sz="2200" dirty="0">
                <a:solidFill>
                  <a:schemeClr val="accent2"/>
                </a:solidFill>
              </a:rPr>
              <a:t>:</a:t>
            </a:r>
            <a:r>
              <a:rPr lang="en-US" sz="2200" dirty="0"/>
              <a:t> In compiler optimization, register allocation is the process of </a:t>
            </a:r>
            <a:r>
              <a:rPr lang="en-US" sz="2200" dirty="0" smtClean="0"/>
              <a:t>assigning </a:t>
            </a:r>
            <a:r>
              <a:rPr lang="en-US" sz="2200" dirty="0"/>
              <a:t>a large number of target program variables onto a small </a:t>
            </a:r>
            <a:r>
              <a:rPr lang="en-US" sz="2200" dirty="0" smtClean="0"/>
              <a:t>number </a:t>
            </a:r>
            <a:r>
              <a:rPr lang="en-US" sz="2200" dirty="0"/>
              <a:t>of CPU registers. </a:t>
            </a:r>
            <a:endParaRPr lang="en-US" sz="2200" dirty="0" smtClean="0"/>
          </a:p>
          <a:p>
            <a:r>
              <a:rPr lang="en-US" sz="2200" b="1" dirty="0" smtClean="0">
                <a:solidFill>
                  <a:schemeClr val="accent2"/>
                </a:solidFill>
              </a:rPr>
              <a:t>Sudoku solver</a:t>
            </a:r>
            <a:r>
              <a:rPr lang="en-US" sz="2200" dirty="0" smtClean="0">
                <a:solidFill>
                  <a:schemeClr val="accent2"/>
                </a:solidFill>
              </a:rPr>
              <a:t>:</a:t>
            </a:r>
            <a:r>
              <a:rPr lang="en-US" sz="2200" dirty="0" smtClean="0"/>
              <a:t> Sudoku is also a variation of Graph coloring problem where every cell represents a vertex. There is an edge between two vertices if they are in same row or same column or same block. (This application is available under Applications Package).</a:t>
            </a:r>
          </a:p>
          <a:p>
            <a:r>
              <a:rPr lang="en-US" sz="2200" b="1" dirty="0" smtClean="0">
                <a:solidFill>
                  <a:schemeClr val="accent2"/>
                </a:solidFill>
              </a:rPr>
              <a:t>Bipartite </a:t>
            </a:r>
            <a:r>
              <a:rPr lang="en-US" sz="2200" b="1" dirty="0">
                <a:solidFill>
                  <a:schemeClr val="accent2"/>
                </a:solidFill>
              </a:rPr>
              <a:t>Graphs</a:t>
            </a:r>
            <a:r>
              <a:rPr lang="en-US" sz="2200" dirty="0">
                <a:solidFill>
                  <a:schemeClr val="accent2"/>
                </a:solidFill>
              </a:rPr>
              <a:t>:</a:t>
            </a:r>
            <a:r>
              <a:rPr lang="en-US" sz="2200" dirty="0"/>
              <a:t> We can check if a graph is Bipartite or not by coloring the graph using two colors. If a given graph is 2-colorable, then it is Bipartite, otherwise not. </a:t>
            </a:r>
            <a:endParaRPr lang="en-US" sz="2200" dirty="0" smtClean="0"/>
          </a:p>
          <a:p>
            <a:r>
              <a:rPr lang="en-US" sz="2200" b="1" dirty="0" smtClean="0">
                <a:solidFill>
                  <a:schemeClr val="accent2"/>
                </a:solidFill>
              </a:rPr>
              <a:t>Map </a:t>
            </a:r>
            <a:r>
              <a:rPr lang="en-US" sz="2200" b="1" dirty="0">
                <a:solidFill>
                  <a:schemeClr val="accent2"/>
                </a:solidFill>
              </a:rPr>
              <a:t>Coloring</a:t>
            </a:r>
            <a:r>
              <a:rPr lang="en-US" sz="2200" dirty="0">
                <a:solidFill>
                  <a:schemeClr val="accent2"/>
                </a:solidFill>
              </a:rPr>
              <a:t>:</a:t>
            </a:r>
            <a:r>
              <a:rPr lang="en-US" sz="2200" dirty="0"/>
              <a:t> Geographical maps of countries or states where no two adjacent cities cannot be assigned same color. Four colors are sufficient to color any </a:t>
            </a:r>
            <a:r>
              <a:rPr lang="en-US" sz="2200" dirty="0" smtClean="0"/>
              <a:t>map.</a:t>
            </a:r>
            <a:endParaRPr lang="en-IN" sz="2200" b="1" u="sng"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25</a:t>
            </a:fld>
            <a:endParaRPr lang="en-SG" dirty="0"/>
          </a:p>
        </p:txBody>
      </p:sp>
    </p:spTree>
    <p:extLst>
      <p:ext uri="{BB962C8B-B14F-4D97-AF65-F5344CB8AC3E}">
        <p14:creationId xmlns:p14="http://schemas.microsoft.com/office/powerpoint/2010/main" val="11193743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Map </a:t>
            </a:r>
            <a:r>
              <a:rPr lang="en-IN" dirty="0" err="1" smtClean="0"/>
              <a:t>coloring</a:t>
            </a:r>
            <a:endParaRPr lang="en-IN" dirty="0"/>
          </a:p>
        </p:txBody>
      </p:sp>
      <p:sp>
        <p:nvSpPr>
          <p:cNvPr id="3" name="Content Placeholder 2"/>
          <p:cNvSpPr>
            <a:spLocks noGrp="1"/>
          </p:cNvSpPr>
          <p:nvPr>
            <p:ph idx="1"/>
          </p:nvPr>
        </p:nvSpPr>
        <p:spPr/>
        <p:txBody>
          <a:bodyPr/>
          <a:lstStyle/>
          <a:p>
            <a:pPr algn="just"/>
            <a:r>
              <a:rPr lang="en-US" dirty="0"/>
              <a:t>The standard approach to coloring a map is to use a single color for a state and never use the same color for two states.</a:t>
            </a:r>
          </a:p>
          <a:p>
            <a:pPr algn="just"/>
            <a:r>
              <a:rPr lang="en-US" dirty="0"/>
              <a:t>Two states whose common border is just one point can be colored, if we so choose, with the same color.</a:t>
            </a:r>
          </a:p>
          <a:p>
            <a:pPr marL="0" indent="0">
              <a:buNone/>
            </a:pPr>
            <a:endParaRPr lang="en-US"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26</a:t>
            </a:fld>
            <a:endParaRPr lang="en-SG" dirty="0"/>
          </a:p>
        </p:txBody>
      </p:sp>
      <p:pic>
        <p:nvPicPr>
          <p:cNvPr id="5" name="Picture 41" descr="C:\Users\VenkateswaraReddy\Desktop\indi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68997" y="2974019"/>
            <a:ext cx="3511192" cy="33492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58493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a:stretch>
            <a:fillRect/>
          </a:stretch>
        </p:blipFill>
        <p:spPr>
          <a:xfrm>
            <a:off x="3653160" y="1473475"/>
            <a:ext cx="5580339" cy="5002564"/>
          </a:xfrm>
          <a:prstGeom prst="rect">
            <a:avLst/>
          </a:prstGeom>
        </p:spPr>
      </p:pic>
      <p:sp>
        <p:nvSpPr>
          <p:cNvPr id="2" name="Title 1"/>
          <p:cNvSpPr>
            <a:spLocks noGrp="1"/>
          </p:cNvSpPr>
          <p:nvPr>
            <p:ph type="title"/>
          </p:nvPr>
        </p:nvSpPr>
        <p:spPr/>
        <p:txBody>
          <a:bodyPr/>
          <a:lstStyle/>
          <a:p>
            <a:r>
              <a:rPr lang="en-IN" dirty="0"/>
              <a:t>Map </a:t>
            </a:r>
            <a:r>
              <a:rPr lang="en-IN" dirty="0" err="1"/>
              <a:t>coloring</a:t>
            </a:r>
            <a:endParaRPr lang="en-IN" dirty="0"/>
          </a:p>
        </p:txBody>
      </p:sp>
      <p:sp>
        <p:nvSpPr>
          <p:cNvPr id="3" name="Content Placeholder 2"/>
          <p:cNvSpPr>
            <a:spLocks noGrp="1"/>
          </p:cNvSpPr>
          <p:nvPr>
            <p:ph idx="1"/>
          </p:nvPr>
        </p:nvSpPr>
        <p:spPr/>
        <p:txBody>
          <a:bodyPr/>
          <a:lstStyle/>
          <a:p>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27</a:t>
            </a:fld>
            <a:endParaRPr lang="en-SG" dirty="0"/>
          </a:p>
        </p:txBody>
      </p:sp>
    </p:spTree>
    <p:extLst>
      <p:ext uri="{BB962C8B-B14F-4D97-AF65-F5344CB8AC3E}">
        <p14:creationId xmlns:p14="http://schemas.microsoft.com/office/powerpoint/2010/main" val="16406414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Quiz</a:t>
            </a:r>
            <a:endParaRPr lang="en-IN" dirty="0"/>
          </a:p>
        </p:txBody>
      </p:sp>
      <p:sp>
        <p:nvSpPr>
          <p:cNvPr id="3" name="Content Placeholder 2"/>
          <p:cNvSpPr>
            <a:spLocks noGrp="1"/>
          </p:cNvSpPr>
          <p:nvPr>
            <p:ph idx="1"/>
          </p:nvPr>
        </p:nvSpPr>
        <p:spPr/>
        <p:txBody>
          <a:bodyPr>
            <a:normAutofit fontScale="92500" lnSpcReduction="10000"/>
          </a:bodyPr>
          <a:lstStyle/>
          <a:p>
            <a:pPr marL="457200" indent="-457200">
              <a:buAutoNum type="arabicPeriod"/>
            </a:pPr>
            <a:r>
              <a:rPr lang="en-US" sz="2200" dirty="0" smtClean="0"/>
              <a:t>What </a:t>
            </a:r>
            <a:r>
              <a:rPr lang="en-US" sz="2200" dirty="0"/>
              <a:t>is a chromatic number?</a:t>
            </a:r>
            <a:r>
              <a:rPr lang="en-US" sz="2200" dirty="0"/>
              <a:t/>
            </a:r>
            <a:br>
              <a:rPr lang="en-US" sz="2200" dirty="0"/>
            </a:br>
            <a:r>
              <a:rPr lang="en-US" sz="2200" dirty="0"/>
              <a:t>a) The maximum number of colors required for proper edge coloring of graph</a:t>
            </a:r>
            <a:r>
              <a:rPr lang="en-US" sz="2200" dirty="0"/>
              <a:t/>
            </a:r>
            <a:br>
              <a:rPr lang="en-US" sz="2200" dirty="0"/>
            </a:br>
            <a:r>
              <a:rPr lang="en-US" sz="2200" dirty="0"/>
              <a:t>b) The maximum number of colors required for proper vertex coloring of graph</a:t>
            </a:r>
            <a:r>
              <a:rPr lang="en-US" sz="2200" dirty="0"/>
              <a:t/>
            </a:r>
            <a:br>
              <a:rPr lang="en-US" sz="2200" dirty="0"/>
            </a:br>
            <a:r>
              <a:rPr lang="en-US" sz="2200" dirty="0"/>
              <a:t>c) The minimum number of colors required for proper vertex coloring of graph</a:t>
            </a:r>
            <a:r>
              <a:rPr lang="en-US" sz="2200" dirty="0"/>
              <a:t/>
            </a:r>
            <a:br>
              <a:rPr lang="en-US" sz="2200" dirty="0"/>
            </a:br>
            <a:r>
              <a:rPr lang="en-US" sz="2200" dirty="0"/>
              <a:t>d) The minimum number of colors required for proper edge coloring of </a:t>
            </a:r>
            <a:r>
              <a:rPr lang="en-US" sz="2200" dirty="0" smtClean="0"/>
              <a:t>graph</a:t>
            </a:r>
          </a:p>
          <a:p>
            <a:pPr marL="457200" indent="-457200">
              <a:buAutoNum type="arabicPeriod"/>
            </a:pPr>
            <a:endParaRPr lang="en-US" sz="2200" dirty="0" smtClean="0"/>
          </a:p>
          <a:p>
            <a:pPr marL="457200" indent="-457200">
              <a:buAutoNum type="arabicPeriod"/>
            </a:pPr>
            <a:r>
              <a:rPr lang="en-US" sz="2200" dirty="0"/>
              <a:t>What will be the chromatic number for an empty graph having n vertices?</a:t>
            </a:r>
            <a:r>
              <a:rPr lang="en-US" sz="2200" dirty="0"/>
              <a:t/>
            </a:r>
            <a:br>
              <a:rPr lang="en-US" sz="2200" dirty="0"/>
            </a:br>
            <a:r>
              <a:rPr lang="en-US" sz="2200" dirty="0"/>
              <a:t>a) 0</a:t>
            </a:r>
            <a:r>
              <a:rPr lang="en-US" sz="2200" dirty="0"/>
              <a:t/>
            </a:r>
            <a:br>
              <a:rPr lang="en-US" sz="2200" dirty="0"/>
            </a:br>
            <a:r>
              <a:rPr lang="en-US" sz="2200" dirty="0"/>
              <a:t>b) 1</a:t>
            </a:r>
            <a:r>
              <a:rPr lang="en-US" sz="2200" dirty="0"/>
              <a:t/>
            </a:r>
            <a:br>
              <a:rPr lang="en-US" sz="2200" dirty="0"/>
            </a:br>
            <a:r>
              <a:rPr lang="en-US" sz="2200" dirty="0"/>
              <a:t>c) 2</a:t>
            </a:r>
            <a:r>
              <a:rPr lang="en-US" sz="2200" dirty="0"/>
              <a:t/>
            </a:r>
            <a:br>
              <a:rPr lang="en-US" sz="2200" dirty="0"/>
            </a:br>
            <a:r>
              <a:rPr lang="en-US" sz="2200" dirty="0"/>
              <a:t>d) </a:t>
            </a:r>
            <a:r>
              <a:rPr lang="en-US" sz="2200" dirty="0" smtClean="0"/>
              <a:t>n</a:t>
            </a:r>
          </a:p>
          <a:p>
            <a:pPr marL="457200" indent="-457200">
              <a:buAutoNum type="arabicPeriod"/>
            </a:pPr>
            <a:endParaRPr lang="en-US" sz="2200" dirty="0" smtClean="0"/>
          </a:p>
          <a:p>
            <a:pPr marL="457200" indent="-457200">
              <a:buAutoNum type="arabicPeriod"/>
            </a:pPr>
            <a:r>
              <a:rPr lang="en-US" sz="2200" dirty="0"/>
              <a:t>How many unique colors will be required for proper vertex coloring of a complete graph having n vertices?</a:t>
            </a:r>
            <a:r>
              <a:rPr lang="en-US" sz="2200" dirty="0"/>
              <a:t/>
            </a:r>
            <a:br>
              <a:rPr lang="en-US" sz="2200" dirty="0"/>
            </a:br>
            <a:r>
              <a:rPr lang="en-US" sz="2200" dirty="0"/>
              <a:t>a) 0</a:t>
            </a:r>
            <a:r>
              <a:rPr lang="en-US" sz="2200" dirty="0"/>
              <a:t/>
            </a:r>
            <a:br>
              <a:rPr lang="en-US" sz="2200" dirty="0"/>
            </a:br>
            <a:r>
              <a:rPr lang="en-US" sz="2200" dirty="0"/>
              <a:t>b) 1</a:t>
            </a:r>
            <a:r>
              <a:rPr lang="en-US" sz="2200" dirty="0"/>
              <a:t/>
            </a:r>
            <a:br>
              <a:rPr lang="en-US" sz="2200" dirty="0"/>
            </a:br>
            <a:r>
              <a:rPr lang="en-US" sz="2200" dirty="0"/>
              <a:t>c) n</a:t>
            </a:r>
            <a:r>
              <a:rPr lang="en-US" dirty="0"/>
              <a:t/>
            </a:r>
            <a:br>
              <a:rPr lang="en-US" dirty="0"/>
            </a:br>
            <a:r>
              <a:rPr lang="en-US" dirty="0"/>
              <a:t>d) n!</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28</a:t>
            </a:fld>
            <a:endParaRPr lang="en-SG" dirty="0"/>
          </a:p>
        </p:txBody>
      </p:sp>
    </p:spTree>
    <p:extLst>
      <p:ext uri="{BB962C8B-B14F-4D97-AF65-F5344CB8AC3E}">
        <p14:creationId xmlns:p14="http://schemas.microsoft.com/office/powerpoint/2010/main" val="28932542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Quiz</a:t>
            </a:r>
            <a:endParaRPr lang="en-IN" dirty="0"/>
          </a:p>
        </p:txBody>
      </p:sp>
      <p:sp>
        <p:nvSpPr>
          <p:cNvPr id="3" name="Content Placeholder 2"/>
          <p:cNvSpPr>
            <a:spLocks noGrp="1"/>
          </p:cNvSpPr>
          <p:nvPr>
            <p:ph idx="1"/>
          </p:nvPr>
        </p:nvSpPr>
        <p:spPr/>
        <p:txBody>
          <a:bodyPr/>
          <a:lstStyle/>
          <a:p>
            <a:pPr marL="0" indent="0">
              <a:buNone/>
            </a:pPr>
            <a:r>
              <a:rPr lang="en-IN" dirty="0" smtClean="0"/>
              <a:t>4. </a:t>
            </a:r>
            <a:r>
              <a:rPr lang="en-US" dirty="0"/>
              <a:t>How many unique colors will be required for vertex coloring of the following </a:t>
            </a:r>
            <a:r>
              <a:rPr lang="en-US" dirty="0" smtClean="0"/>
              <a:t>graph?</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r>
              <a:rPr lang="pt-BR" dirty="0"/>
              <a:t>a) 1</a:t>
            </a:r>
            <a:r>
              <a:rPr lang="pt-BR" dirty="0"/>
              <a:t/>
            </a:r>
            <a:br>
              <a:rPr lang="pt-BR" dirty="0"/>
            </a:br>
            <a:r>
              <a:rPr lang="pt-BR" dirty="0"/>
              <a:t>b) 2</a:t>
            </a:r>
            <a:r>
              <a:rPr lang="pt-BR" dirty="0"/>
              <a:t/>
            </a:r>
            <a:br>
              <a:rPr lang="pt-BR" dirty="0"/>
            </a:br>
            <a:r>
              <a:rPr lang="pt-BR" dirty="0"/>
              <a:t>c) 3</a:t>
            </a:r>
            <a:r>
              <a:rPr lang="pt-BR" dirty="0"/>
              <a:t/>
            </a:r>
            <a:br>
              <a:rPr lang="pt-BR" dirty="0"/>
            </a:br>
            <a:r>
              <a:rPr lang="pt-BR" dirty="0"/>
              <a:t>d) 4</a:t>
            </a:r>
            <a:endParaRPr lang="en-US" dirty="0" smtClean="0"/>
          </a:p>
          <a:p>
            <a:pPr marL="0" indent="0">
              <a:buNone/>
            </a:pP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29</a:t>
            </a:fld>
            <a:endParaRPr lang="en-SG" dirty="0"/>
          </a:p>
        </p:txBody>
      </p:sp>
      <p:pic>
        <p:nvPicPr>
          <p:cNvPr id="5" name="Picture 4"/>
          <p:cNvPicPr>
            <a:picLocks noChangeAspect="1"/>
          </p:cNvPicPr>
          <p:nvPr/>
        </p:nvPicPr>
        <p:blipFill>
          <a:blip r:embed="rId2"/>
          <a:stretch>
            <a:fillRect/>
          </a:stretch>
        </p:blipFill>
        <p:spPr>
          <a:xfrm>
            <a:off x="4314825" y="2290762"/>
            <a:ext cx="3562350" cy="2276475"/>
          </a:xfrm>
          <a:prstGeom prst="rect">
            <a:avLst/>
          </a:prstGeom>
        </p:spPr>
      </p:pic>
    </p:spTree>
    <p:extLst>
      <p:ext uri="{BB962C8B-B14F-4D97-AF65-F5344CB8AC3E}">
        <p14:creationId xmlns:p14="http://schemas.microsoft.com/office/powerpoint/2010/main" val="3723135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Edge </a:t>
            </a:r>
            <a:r>
              <a:rPr lang="en-IN" dirty="0" err="1" smtClean="0"/>
              <a:t>Coloring</a:t>
            </a:r>
            <a:r>
              <a:rPr lang="en-IN" dirty="0" smtClean="0"/>
              <a:t> Problem</a:t>
            </a:r>
            <a:endParaRPr lang="en-IN" dirty="0"/>
          </a:p>
        </p:txBody>
      </p:sp>
      <p:sp>
        <p:nvSpPr>
          <p:cNvPr id="3" name="Content Placeholder 2"/>
          <p:cNvSpPr>
            <a:spLocks noGrp="1"/>
          </p:cNvSpPr>
          <p:nvPr>
            <p:ph idx="1"/>
          </p:nvPr>
        </p:nvSpPr>
        <p:spPr/>
        <p:txBody>
          <a:bodyPr>
            <a:normAutofit/>
          </a:bodyPr>
          <a:lstStyle/>
          <a:p>
            <a:pPr marL="0" indent="0">
              <a:buNone/>
            </a:pPr>
            <a:r>
              <a:rPr lang="en-US" sz="2200" dirty="0" smtClean="0"/>
              <a:t>The </a:t>
            </a:r>
            <a:r>
              <a:rPr lang="en-US" sz="2200" dirty="0"/>
              <a:t>edge-coloring problem asks whether it is </a:t>
            </a:r>
            <a:r>
              <a:rPr lang="en-US" sz="2200" dirty="0" smtClean="0"/>
              <a:t>possible </a:t>
            </a:r>
            <a:r>
              <a:rPr lang="en-US" sz="2200" dirty="0"/>
              <a:t>to color </a:t>
            </a:r>
            <a:r>
              <a:rPr lang="en-US" sz="2200" dirty="0" smtClean="0"/>
              <a:t>the </a:t>
            </a:r>
            <a:r>
              <a:rPr lang="en-US" sz="2200" dirty="0"/>
              <a:t>edges of a given graph using at </a:t>
            </a:r>
            <a:r>
              <a:rPr lang="en-US" sz="2200" dirty="0" smtClean="0"/>
              <a:t>most </a:t>
            </a:r>
            <a:r>
              <a:rPr lang="en-US" sz="2200" dirty="0"/>
              <a:t>k different colors, for </a:t>
            </a:r>
            <a:r>
              <a:rPr lang="en-US" sz="2200" dirty="0" smtClean="0"/>
              <a:t>a </a:t>
            </a:r>
            <a:r>
              <a:rPr lang="en-US" sz="2200" dirty="0"/>
              <a:t>given value of k, or with </a:t>
            </a:r>
            <a:r>
              <a:rPr lang="en-US" sz="2200" dirty="0" smtClean="0"/>
              <a:t>the fewest possible colors.</a:t>
            </a:r>
          </a:p>
          <a:p>
            <a:endParaRPr lang="en-IN" sz="2200"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a:t>
            </a:fld>
            <a:endParaRPr lang="en-SG" dirty="0"/>
          </a:p>
        </p:txBody>
      </p:sp>
      <p:pic>
        <p:nvPicPr>
          <p:cNvPr id="5" name="Picture 7" descr="Edge Color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84203" y="2428628"/>
            <a:ext cx="4066003" cy="384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035618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Solutions</a:t>
            </a:r>
            <a:endParaRPr lang="en-IN" dirty="0"/>
          </a:p>
        </p:txBody>
      </p:sp>
      <p:sp>
        <p:nvSpPr>
          <p:cNvPr id="3" name="Content Placeholder 2"/>
          <p:cNvSpPr>
            <a:spLocks noGrp="1"/>
          </p:cNvSpPr>
          <p:nvPr>
            <p:ph idx="1"/>
          </p:nvPr>
        </p:nvSpPr>
        <p:spPr/>
        <p:txBody>
          <a:bodyPr/>
          <a:lstStyle/>
          <a:p>
            <a:pPr marL="457200" indent="-457200">
              <a:buAutoNum type="arabicPeriod"/>
            </a:pPr>
            <a:r>
              <a:rPr lang="en-IN" dirty="0" smtClean="0"/>
              <a:t>C</a:t>
            </a:r>
          </a:p>
          <a:p>
            <a:pPr marL="457200" indent="-457200">
              <a:buAutoNum type="arabicPeriod"/>
            </a:pPr>
            <a:r>
              <a:rPr lang="en-US" dirty="0"/>
              <a:t>b</a:t>
            </a:r>
            <a:r>
              <a:rPr lang="en-US" dirty="0"/>
              <a:t/>
            </a:r>
            <a:br>
              <a:rPr lang="en-US" dirty="0"/>
            </a:br>
            <a:r>
              <a:rPr lang="en-US" dirty="0"/>
              <a:t>Explanation: An empty graph is a graph without any edges. So the chromatic number for such a graph will be 1</a:t>
            </a:r>
            <a:r>
              <a:rPr lang="en-US" dirty="0" smtClean="0"/>
              <a:t>.</a:t>
            </a:r>
          </a:p>
          <a:p>
            <a:pPr marL="457200" indent="-457200">
              <a:buAutoNum type="arabicPeriod"/>
            </a:pPr>
            <a:r>
              <a:rPr lang="en-US" dirty="0"/>
              <a:t>c</a:t>
            </a:r>
            <a:r>
              <a:rPr lang="en-US" dirty="0"/>
              <a:t/>
            </a:r>
            <a:br>
              <a:rPr lang="en-US" dirty="0"/>
            </a:br>
            <a:r>
              <a:rPr lang="en-US" dirty="0"/>
              <a:t>Explanation: A complete graph is the one in which each vertex is directly connected with all other vertices with an edge. So the number of unique colors required for proper coloring of the graph will be n</a:t>
            </a:r>
            <a:r>
              <a:rPr lang="en-US" dirty="0" smtClean="0"/>
              <a:t>.</a:t>
            </a:r>
          </a:p>
          <a:p>
            <a:pPr marL="457200" indent="-457200">
              <a:buAutoNum type="arabicPeriod"/>
            </a:pPr>
            <a:r>
              <a:rPr lang="en-US" dirty="0"/>
              <a:t>b</a:t>
            </a:r>
            <a:r>
              <a:rPr lang="en-US" dirty="0"/>
              <a:t/>
            </a:r>
            <a:br>
              <a:rPr lang="en-US" dirty="0"/>
            </a:br>
            <a:r>
              <a:rPr lang="en-US" dirty="0"/>
              <a:t>Explanation: The given graph will only require 2 unique colors so that no two vertices connected by a common edge will have the same color. All nodes will have the same color except the central node.</a:t>
            </a:r>
            <a:endParaRPr lang="en-US" dirty="0" smtClean="0"/>
          </a:p>
          <a:p>
            <a:pPr marL="457200" indent="-457200">
              <a:buAutoNum type="arabicPeriod"/>
            </a:pP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30</a:t>
            </a:fld>
            <a:endParaRPr lang="en-SG" dirty="0"/>
          </a:p>
        </p:txBody>
      </p:sp>
    </p:spTree>
    <p:extLst>
      <p:ext uri="{BB962C8B-B14F-4D97-AF65-F5344CB8AC3E}">
        <p14:creationId xmlns:p14="http://schemas.microsoft.com/office/powerpoint/2010/main" val="230991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Face </a:t>
            </a:r>
            <a:r>
              <a:rPr lang="en-IN" dirty="0" err="1" smtClean="0"/>
              <a:t>Coloring</a:t>
            </a:r>
            <a:r>
              <a:rPr lang="en-IN" dirty="0" smtClean="0"/>
              <a:t> Problem</a:t>
            </a:r>
            <a:endParaRPr lang="en-IN" dirty="0"/>
          </a:p>
        </p:txBody>
      </p:sp>
      <p:sp>
        <p:nvSpPr>
          <p:cNvPr id="3" name="Content Placeholder 2"/>
          <p:cNvSpPr>
            <a:spLocks noGrp="1"/>
          </p:cNvSpPr>
          <p:nvPr>
            <p:ph idx="1"/>
          </p:nvPr>
        </p:nvSpPr>
        <p:spPr/>
        <p:txBody>
          <a:bodyPr/>
          <a:lstStyle/>
          <a:p>
            <a:r>
              <a:rPr lang="en-US" dirty="0"/>
              <a:t>A planar graph divides the plane into a set of regions, also called </a:t>
            </a:r>
            <a:r>
              <a:rPr lang="en-US" dirty="0" smtClean="0"/>
              <a:t>faces</a:t>
            </a:r>
            <a:r>
              <a:rPr lang="en-US" dirty="0"/>
              <a:t>. </a:t>
            </a:r>
            <a:endParaRPr lang="en-US" dirty="0" smtClean="0"/>
          </a:p>
          <a:p>
            <a:r>
              <a:rPr lang="en-US" dirty="0" smtClean="0"/>
              <a:t>This </a:t>
            </a:r>
            <a:r>
              <a:rPr lang="en-US" dirty="0"/>
              <a:t>problem assigns a color to each face or region so </a:t>
            </a:r>
            <a:r>
              <a:rPr lang="en-US" dirty="0" smtClean="0"/>
              <a:t>that </a:t>
            </a:r>
            <a:r>
              <a:rPr lang="en-US" dirty="0"/>
              <a:t>no two faces that share a boundary have the same color.</a:t>
            </a:r>
          </a:p>
          <a:p>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4</a:t>
            </a:fld>
            <a:endParaRPr lang="en-SG" dirty="0"/>
          </a:p>
        </p:txBody>
      </p:sp>
      <p:pic>
        <p:nvPicPr>
          <p:cNvPr id="6" name="Picture 5"/>
          <p:cNvPicPr>
            <a:picLocks noChangeAspect="1"/>
          </p:cNvPicPr>
          <p:nvPr/>
        </p:nvPicPr>
        <p:blipFill>
          <a:blip r:embed="rId2"/>
          <a:stretch>
            <a:fillRect/>
          </a:stretch>
        </p:blipFill>
        <p:spPr>
          <a:xfrm>
            <a:off x="3805514" y="2932404"/>
            <a:ext cx="4104490" cy="3481712"/>
          </a:xfrm>
          <a:prstGeom prst="rect">
            <a:avLst/>
          </a:prstGeom>
        </p:spPr>
      </p:pic>
    </p:spTree>
    <p:extLst>
      <p:ext uri="{BB962C8B-B14F-4D97-AF65-F5344CB8AC3E}">
        <p14:creationId xmlns:p14="http://schemas.microsoft.com/office/powerpoint/2010/main" val="313539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dirty="0" smtClean="0"/>
              <a:t>Vertex </a:t>
            </a:r>
            <a:r>
              <a:rPr lang="en-IN" dirty="0" err="1" smtClean="0"/>
              <a:t>coloring</a:t>
            </a:r>
            <a:r>
              <a:rPr lang="en-IN" dirty="0" smtClean="0"/>
              <a:t> </a:t>
            </a:r>
            <a:r>
              <a:rPr lang="en-IN" dirty="0"/>
              <a:t>problem</a:t>
            </a:r>
          </a:p>
        </p:txBody>
      </p:sp>
      <p:sp>
        <p:nvSpPr>
          <p:cNvPr id="3" name="Content Placeholder 2"/>
          <p:cNvSpPr>
            <a:spLocks noGrp="1"/>
          </p:cNvSpPr>
          <p:nvPr>
            <p:ph idx="1"/>
          </p:nvPr>
        </p:nvSpPr>
        <p:spPr/>
        <p:txBody>
          <a:bodyPr/>
          <a:lstStyle/>
          <a:p>
            <a:pPr marL="0" indent="0">
              <a:buNone/>
            </a:pPr>
            <a:r>
              <a:rPr lang="en-US" altLang="en-US" dirty="0"/>
              <a:t>V</a:t>
            </a:r>
            <a:r>
              <a:rPr lang="en-US" altLang="en-US" dirty="0" smtClean="0"/>
              <a:t>ertex </a:t>
            </a:r>
            <a:r>
              <a:rPr lang="en-US" altLang="en-US" dirty="0"/>
              <a:t>coloring is an assignment of labels or colors to each vertex of a graph such that no edge connects two identically colored vertices</a:t>
            </a:r>
          </a:p>
          <a:p>
            <a:pPr marL="0" indent="0">
              <a:buNone/>
            </a:pP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5</a:t>
            </a:fld>
            <a:endParaRPr lang="en-SG" dirty="0"/>
          </a:p>
        </p:txBody>
      </p:sp>
      <p:pic>
        <p:nvPicPr>
          <p:cNvPr id="5" name="Picture 2" descr="VertexColor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3475" y="3565402"/>
            <a:ext cx="9047796" cy="2165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64978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Vertex </a:t>
            </a:r>
            <a:r>
              <a:rPr lang="en-IN" dirty="0" err="1" smtClean="0"/>
              <a:t>Coloring</a:t>
            </a:r>
            <a:r>
              <a:rPr lang="en-IN" dirty="0" smtClean="0"/>
              <a:t> Problem</a:t>
            </a:r>
            <a:endParaRPr lang="en-IN" dirty="0"/>
          </a:p>
        </p:txBody>
      </p:sp>
      <p:sp>
        <p:nvSpPr>
          <p:cNvPr id="3" name="Content Placeholder 2"/>
          <p:cNvSpPr>
            <a:spLocks noGrp="1"/>
          </p:cNvSpPr>
          <p:nvPr>
            <p:ph idx="1"/>
          </p:nvPr>
        </p:nvSpPr>
        <p:spPr/>
        <p:txBody>
          <a:bodyPr/>
          <a:lstStyle/>
          <a:p>
            <a:r>
              <a:rPr lang="en-US" b="1" dirty="0"/>
              <a:t>Vertex coloring</a:t>
            </a:r>
            <a:r>
              <a:rPr lang="en-US" dirty="0"/>
              <a:t> is the most common graph coloring problem. </a:t>
            </a:r>
            <a:endParaRPr lang="en-US" dirty="0" smtClean="0"/>
          </a:p>
          <a:p>
            <a:r>
              <a:rPr lang="en-US" dirty="0" smtClean="0"/>
              <a:t>Also </a:t>
            </a:r>
            <a:r>
              <a:rPr lang="en-US" dirty="0"/>
              <a:t>known as </a:t>
            </a:r>
            <a:r>
              <a:rPr lang="en-IN" dirty="0"/>
              <a:t>M-</a:t>
            </a:r>
            <a:r>
              <a:rPr lang="en-IN" dirty="0" err="1"/>
              <a:t>colorability</a:t>
            </a:r>
            <a:r>
              <a:rPr lang="en-IN" dirty="0"/>
              <a:t> decision problem.</a:t>
            </a:r>
          </a:p>
          <a:p>
            <a:r>
              <a:rPr lang="en-US" b="1" dirty="0">
                <a:solidFill>
                  <a:schemeClr val="tx1"/>
                </a:solidFill>
              </a:rPr>
              <a:t>Goal: </a:t>
            </a:r>
            <a:r>
              <a:rPr lang="en-US" dirty="0"/>
              <a:t>To find the smallest integer m for which the graph G can be colored.</a:t>
            </a:r>
          </a:p>
          <a:p>
            <a:r>
              <a:rPr lang="en-US" dirty="0"/>
              <a:t>The integer is known as a </a:t>
            </a:r>
            <a:r>
              <a:rPr lang="en-US" b="1" u="sng" dirty="0">
                <a:solidFill>
                  <a:schemeClr val="accent2"/>
                </a:solidFill>
              </a:rPr>
              <a:t>chromatic number </a:t>
            </a:r>
            <a:r>
              <a:rPr lang="en-US" dirty="0"/>
              <a:t>of the graph.</a:t>
            </a:r>
            <a:endParaRPr lang="en-IN" dirty="0"/>
          </a:p>
          <a:p>
            <a:pPr marL="0" indent="0">
              <a:buNone/>
            </a:pP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6</a:t>
            </a:fld>
            <a:endParaRPr lang="en-SG" dirty="0"/>
          </a:p>
        </p:txBody>
      </p:sp>
    </p:spTree>
    <p:extLst>
      <p:ext uri="{BB962C8B-B14F-4D97-AF65-F5344CB8AC3E}">
        <p14:creationId xmlns:p14="http://schemas.microsoft.com/office/powerpoint/2010/main" val="1902416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Chromatic number</a:t>
            </a:r>
            <a:endParaRPr lang="en-IN" dirty="0"/>
          </a:p>
        </p:txBody>
      </p:sp>
      <p:sp>
        <p:nvSpPr>
          <p:cNvPr id="3" name="Content Placeholder 2"/>
          <p:cNvSpPr>
            <a:spLocks noGrp="1"/>
          </p:cNvSpPr>
          <p:nvPr>
            <p:ph idx="1"/>
          </p:nvPr>
        </p:nvSpPr>
        <p:spPr/>
        <p:txBody>
          <a:bodyPr/>
          <a:lstStyle/>
          <a:p>
            <a:pPr marL="0" indent="0">
              <a:buNone/>
            </a:pP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7</a:t>
            </a:fld>
            <a:endParaRPr lang="en-SG" dirty="0"/>
          </a:p>
        </p:txBody>
      </p:sp>
      <p:pic>
        <p:nvPicPr>
          <p:cNvPr id="7" name="Picture 6"/>
          <p:cNvPicPr>
            <a:picLocks noChangeAspect="1"/>
          </p:cNvPicPr>
          <p:nvPr/>
        </p:nvPicPr>
        <p:blipFill>
          <a:blip r:embed="rId2"/>
          <a:stretch>
            <a:fillRect/>
          </a:stretch>
        </p:blipFill>
        <p:spPr>
          <a:xfrm>
            <a:off x="1363858" y="1892965"/>
            <a:ext cx="5028710" cy="4418583"/>
          </a:xfrm>
          <a:prstGeom prst="rect">
            <a:avLst/>
          </a:prstGeom>
        </p:spPr>
      </p:pic>
      <p:pic>
        <p:nvPicPr>
          <p:cNvPr id="8" name="Picture 7"/>
          <p:cNvPicPr>
            <a:picLocks noChangeAspect="1"/>
          </p:cNvPicPr>
          <p:nvPr/>
        </p:nvPicPr>
        <p:blipFill>
          <a:blip r:embed="rId3"/>
          <a:stretch>
            <a:fillRect/>
          </a:stretch>
        </p:blipFill>
        <p:spPr>
          <a:xfrm>
            <a:off x="6947731" y="1451746"/>
            <a:ext cx="3614871" cy="4724856"/>
          </a:xfrm>
          <a:prstGeom prst="rect">
            <a:avLst/>
          </a:prstGeom>
        </p:spPr>
      </p:pic>
    </p:spTree>
    <p:extLst>
      <p:ext uri="{BB962C8B-B14F-4D97-AF65-F5344CB8AC3E}">
        <p14:creationId xmlns:p14="http://schemas.microsoft.com/office/powerpoint/2010/main" val="4107120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xplosion 2 7"/>
          <p:cNvSpPr/>
          <p:nvPr/>
        </p:nvSpPr>
        <p:spPr>
          <a:xfrm rot="1946789">
            <a:off x="8441671" y="1331532"/>
            <a:ext cx="3249228" cy="3031725"/>
          </a:xfrm>
          <a:prstGeom prst="irregularSeal2">
            <a:avLst/>
          </a:prstGeom>
          <a:no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p:cNvSpPr>
            <a:spLocks noGrp="1"/>
          </p:cNvSpPr>
          <p:nvPr>
            <p:ph type="title"/>
          </p:nvPr>
        </p:nvSpPr>
        <p:spPr/>
        <p:txBody>
          <a:bodyPr/>
          <a:lstStyle/>
          <a:p>
            <a:r>
              <a:rPr lang="en-IN" dirty="0" smtClean="0"/>
              <a:t>Vertex </a:t>
            </a:r>
            <a:r>
              <a:rPr lang="en-IN" dirty="0" err="1" smtClean="0"/>
              <a:t>coloring</a:t>
            </a:r>
            <a:r>
              <a:rPr lang="en-IN" dirty="0" smtClean="0"/>
              <a:t> problem</a:t>
            </a:r>
            <a:endParaRPr lang="en-IN" dirty="0"/>
          </a:p>
        </p:txBody>
      </p:sp>
      <p:pic>
        <p:nvPicPr>
          <p:cNvPr id="5" name="Content Placeholder 4"/>
          <p:cNvPicPr>
            <a:picLocks noGrp="1" noChangeAspect="1"/>
          </p:cNvPicPr>
          <p:nvPr>
            <p:ph idx="1"/>
          </p:nvPr>
        </p:nvPicPr>
        <p:blipFill>
          <a:blip r:embed="rId2"/>
          <a:stretch>
            <a:fillRect/>
          </a:stretch>
        </p:blipFill>
        <p:spPr>
          <a:xfrm>
            <a:off x="1041682" y="1425146"/>
            <a:ext cx="7267818" cy="4928279"/>
          </a:xfrm>
          <a:prstGeom prst="rect">
            <a:avLst/>
          </a:prstGeom>
          <a:ln>
            <a:noFill/>
          </a:ln>
        </p:spPr>
      </p:pic>
      <p:sp>
        <p:nvSpPr>
          <p:cNvPr id="4" name="Slide Number Placeholder 3"/>
          <p:cNvSpPr>
            <a:spLocks noGrp="1"/>
          </p:cNvSpPr>
          <p:nvPr>
            <p:ph type="sldNum" sz="quarter" idx="12"/>
          </p:nvPr>
        </p:nvSpPr>
        <p:spPr/>
        <p:txBody>
          <a:bodyPr/>
          <a:lstStyle/>
          <a:p>
            <a:fld id="{56693B4B-36E0-40EA-BD24-5FA98D4B3C74}" type="slidenum">
              <a:rPr lang="en-SG" smtClean="0"/>
              <a:pPr/>
              <a:t>8</a:t>
            </a:fld>
            <a:endParaRPr lang="en-SG" dirty="0"/>
          </a:p>
        </p:txBody>
      </p:sp>
      <p:sp>
        <p:nvSpPr>
          <p:cNvPr id="6" name="Content Placeholder 2"/>
          <p:cNvSpPr txBox="1">
            <a:spLocks/>
          </p:cNvSpPr>
          <p:nvPr/>
        </p:nvSpPr>
        <p:spPr>
          <a:xfrm>
            <a:off x="313039" y="1425146"/>
            <a:ext cx="11658598" cy="5099222"/>
          </a:xfrm>
          <a:prstGeom prst="rect">
            <a:avLst/>
          </a:prstGeom>
          <a:ln>
            <a:solidFill>
              <a:srgbClr val="F99420"/>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bg2">
                    <a:lumMod val="2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bg2">
                    <a:lumMod val="50000"/>
                  </a:schemeClr>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2">
                    <a:lumMod val="50000"/>
                  </a:schemeClr>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bg2">
                    <a:lumMod val="50000"/>
                  </a:schemeClr>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IN" dirty="0"/>
          </a:p>
        </p:txBody>
      </p:sp>
      <p:pic>
        <p:nvPicPr>
          <p:cNvPr id="7" name="Picture 6"/>
          <p:cNvPicPr>
            <a:picLocks noChangeAspect="1"/>
          </p:cNvPicPr>
          <p:nvPr/>
        </p:nvPicPr>
        <p:blipFill>
          <a:blip r:embed="rId3"/>
          <a:stretch>
            <a:fillRect/>
          </a:stretch>
        </p:blipFill>
        <p:spPr>
          <a:xfrm>
            <a:off x="9038143" y="2396976"/>
            <a:ext cx="1918298" cy="900836"/>
          </a:xfrm>
          <a:prstGeom prst="rect">
            <a:avLst/>
          </a:prstGeom>
        </p:spPr>
      </p:pic>
    </p:spTree>
    <p:extLst>
      <p:ext uri="{BB962C8B-B14F-4D97-AF65-F5344CB8AC3E}">
        <p14:creationId xmlns:p14="http://schemas.microsoft.com/office/powerpoint/2010/main" val="21371448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smtClean="0"/>
              <a:t>Vertex </a:t>
            </a:r>
            <a:r>
              <a:rPr lang="en-IN" dirty="0"/>
              <a:t>Colouring Problem</a:t>
            </a:r>
          </a:p>
        </p:txBody>
      </p:sp>
      <p:sp>
        <p:nvSpPr>
          <p:cNvPr id="3" name="Content Placeholder 2"/>
          <p:cNvSpPr>
            <a:spLocks noGrp="1"/>
          </p:cNvSpPr>
          <p:nvPr>
            <p:ph idx="1"/>
          </p:nvPr>
        </p:nvSpPr>
        <p:spPr/>
        <p:txBody>
          <a:bodyPr/>
          <a:lstStyle/>
          <a:p>
            <a:r>
              <a:rPr lang="en-US" b="1" u="sng" dirty="0">
                <a:solidFill>
                  <a:schemeClr val="accent2"/>
                </a:solidFill>
              </a:rPr>
              <a:t>Input: </a:t>
            </a:r>
            <a:endParaRPr lang="en-US" b="1" dirty="0">
              <a:solidFill>
                <a:schemeClr val="accent2"/>
              </a:solidFill>
            </a:endParaRPr>
          </a:p>
          <a:p>
            <a:pPr marL="0" indent="0">
              <a:buNone/>
            </a:pPr>
            <a:r>
              <a:rPr lang="en-US" b="1" dirty="0" smtClean="0">
                <a:solidFill>
                  <a:schemeClr val="accent2"/>
                </a:solidFill>
              </a:rPr>
              <a:t>	    </a:t>
            </a:r>
            <a:r>
              <a:rPr lang="en-US" dirty="0" smtClean="0"/>
              <a:t>An undirected </a:t>
            </a:r>
            <a:r>
              <a:rPr lang="en-US" dirty="0"/>
              <a:t>graph G = (V, E) and an integer k</a:t>
            </a:r>
            <a:r>
              <a:rPr lang="en-US" dirty="0" smtClean="0"/>
              <a:t>.</a:t>
            </a:r>
          </a:p>
          <a:p>
            <a:pPr marL="0" indent="0">
              <a:buNone/>
            </a:pPr>
            <a:r>
              <a:rPr lang="en-US" dirty="0" smtClean="0"/>
              <a:t> </a:t>
            </a:r>
          </a:p>
          <a:p>
            <a:r>
              <a:rPr lang="en-US" b="1" u="sng" dirty="0">
                <a:solidFill>
                  <a:schemeClr val="accent2"/>
                </a:solidFill>
              </a:rPr>
              <a:t>Output</a:t>
            </a:r>
            <a:r>
              <a:rPr lang="en-US" b="1" u="sng" dirty="0" smtClean="0">
                <a:solidFill>
                  <a:schemeClr val="accent2"/>
                </a:solidFill>
              </a:rPr>
              <a:t>:</a:t>
            </a:r>
            <a:endParaRPr lang="en-US" b="1" dirty="0">
              <a:solidFill>
                <a:schemeClr val="accent2"/>
              </a:solidFill>
            </a:endParaRPr>
          </a:p>
          <a:p>
            <a:pPr marL="0" indent="0">
              <a:buNone/>
            </a:pPr>
            <a:r>
              <a:rPr lang="en-US" b="1" dirty="0">
                <a:solidFill>
                  <a:schemeClr val="accent2"/>
                </a:solidFill>
              </a:rPr>
              <a:t>	</a:t>
            </a:r>
            <a:r>
              <a:rPr lang="en-US" b="1" dirty="0" smtClean="0">
                <a:solidFill>
                  <a:schemeClr val="accent2"/>
                </a:solidFill>
              </a:rPr>
              <a:t>	</a:t>
            </a:r>
            <a:r>
              <a:rPr lang="en-US" dirty="0" smtClean="0"/>
              <a:t>An </a:t>
            </a:r>
            <a:r>
              <a:rPr lang="en-US" dirty="0"/>
              <a:t>assignment of one of k colors to each node, such that adjacent </a:t>
            </a:r>
            <a:r>
              <a:rPr lang="en-US" dirty="0" smtClean="0"/>
              <a:t>			nodes </a:t>
            </a:r>
            <a:r>
              <a:rPr lang="en-US" dirty="0"/>
              <a:t>get different colors. </a:t>
            </a:r>
            <a:endParaRPr lang="en-IN" dirty="0"/>
          </a:p>
        </p:txBody>
      </p:sp>
      <p:sp>
        <p:nvSpPr>
          <p:cNvPr id="4" name="Slide Number Placeholder 3"/>
          <p:cNvSpPr>
            <a:spLocks noGrp="1"/>
          </p:cNvSpPr>
          <p:nvPr>
            <p:ph type="sldNum" sz="quarter" idx="12"/>
          </p:nvPr>
        </p:nvSpPr>
        <p:spPr/>
        <p:txBody>
          <a:bodyPr/>
          <a:lstStyle/>
          <a:p>
            <a:fld id="{56693B4B-36E0-40EA-BD24-5FA98D4B3C74}" type="slidenum">
              <a:rPr lang="en-SG" smtClean="0"/>
              <a:pPr/>
              <a:t>9</a:t>
            </a:fld>
            <a:endParaRPr lang="en-SG" dirty="0"/>
          </a:p>
        </p:txBody>
      </p:sp>
    </p:spTree>
    <p:extLst>
      <p:ext uri="{BB962C8B-B14F-4D97-AF65-F5344CB8AC3E}">
        <p14:creationId xmlns:p14="http://schemas.microsoft.com/office/powerpoint/2010/main" val="16933220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2330</TotalTime>
  <Words>501</Words>
  <Application>Microsoft Office PowerPoint</Application>
  <PresentationFormat>Widescreen</PresentationFormat>
  <Paragraphs>116</Paragraphs>
  <Slides>30</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30</vt:i4>
      </vt:variant>
    </vt:vector>
  </HeadingPairs>
  <TitlesOfParts>
    <vt:vector size="33" baseType="lpstr">
      <vt:lpstr>Arial</vt:lpstr>
      <vt:lpstr>Calibri</vt:lpstr>
      <vt:lpstr>Office Theme</vt:lpstr>
      <vt:lpstr>Lecture 16</vt:lpstr>
      <vt:lpstr>Graph Colouring Problem</vt:lpstr>
      <vt:lpstr>Edge Coloring Problem</vt:lpstr>
      <vt:lpstr>Face Coloring Problem</vt:lpstr>
      <vt:lpstr>Vertex coloring problem</vt:lpstr>
      <vt:lpstr>Vertex Coloring Problem</vt:lpstr>
      <vt:lpstr>Chromatic number</vt:lpstr>
      <vt:lpstr>Vertex coloring problem</vt:lpstr>
      <vt:lpstr>Vertex Colouring Problem</vt:lpstr>
      <vt:lpstr>Procedure</vt:lpstr>
      <vt:lpstr>Example: Graph Coloring</vt:lpstr>
      <vt:lpstr>Example: Graph Coloring</vt:lpstr>
      <vt:lpstr>Algorithm: Part I</vt:lpstr>
      <vt:lpstr>Algorithm: Part II</vt:lpstr>
      <vt:lpstr>Example 2: Vertex coloring</vt:lpstr>
      <vt:lpstr>Example 2: Vertex coloring</vt:lpstr>
      <vt:lpstr>Example 2: Vertex coloring</vt:lpstr>
      <vt:lpstr>Example 2: Vertex coloring</vt:lpstr>
      <vt:lpstr>Example 2: Vertex coloring</vt:lpstr>
      <vt:lpstr>Example 2: Vertex coloring</vt:lpstr>
      <vt:lpstr>Example 2: Vertex coloring</vt:lpstr>
      <vt:lpstr>Example 2 : Illustration</vt:lpstr>
      <vt:lpstr>Example 2 : Illustration</vt:lpstr>
      <vt:lpstr>Complexity Analysis</vt:lpstr>
      <vt:lpstr>Applications: Graph Coloring Problem</vt:lpstr>
      <vt:lpstr>Map coloring</vt:lpstr>
      <vt:lpstr>Map coloring</vt:lpstr>
      <vt:lpstr>Quiz</vt:lpstr>
      <vt:lpstr>Quiz</vt:lpstr>
      <vt:lpstr>Solutions</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Windows User</dc:creator>
  <cp:lastModifiedBy>garima sharma</cp:lastModifiedBy>
  <cp:revision>121</cp:revision>
  <dcterms:created xsi:type="dcterms:W3CDTF">2019-07-12T07:18:02Z</dcterms:created>
  <dcterms:modified xsi:type="dcterms:W3CDTF">2019-10-31T14:27:29Z</dcterms:modified>
</cp:coreProperties>
</file>